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4.xml" ContentType="application/vnd.openxmlformats-officedocument.drawingml.chart+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8" r:id="rId2"/>
  </p:sldMasterIdLst>
  <p:notesMasterIdLst>
    <p:notesMasterId r:id="rId40"/>
  </p:notesMasterIdLst>
  <p:sldIdLst>
    <p:sldId id="388" r:id="rId3"/>
    <p:sldId id="387" r:id="rId4"/>
    <p:sldId id="386" r:id="rId5"/>
    <p:sldId id="385" r:id="rId6"/>
    <p:sldId id="384" r:id="rId7"/>
    <p:sldId id="383" r:id="rId8"/>
    <p:sldId id="382" r:id="rId9"/>
    <p:sldId id="381" r:id="rId10"/>
    <p:sldId id="380" r:id="rId11"/>
    <p:sldId id="379" r:id="rId12"/>
    <p:sldId id="378" r:id="rId13"/>
    <p:sldId id="377" r:id="rId14"/>
    <p:sldId id="376" r:id="rId15"/>
    <p:sldId id="375" r:id="rId16"/>
    <p:sldId id="374" r:id="rId17"/>
    <p:sldId id="373" r:id="rId18"/>
    <p:sldId id="372" r:id="rId19"/>
    <p:sldId id="371" r:id="rId20"/>
    <p:sldId id="370" r:id="rId21"/>
    <p:sldId id="369" r:id="rId22"/>
    <p:sldId id="368" r:id="rId23"/>
    <p:sldId id="367" r:id="rId24"/>
    <p:sldId id="366" r:id="rId25"/>
    <p:sldId id="365" r:id="rId26"/>
    <p:sldId id="364" r:id="rId27"/>
    <p:sldId id="363" r:id="rId28"/>
    <p:sldId id="362" r:id="rId29"/>
    <p:sldId id="361" r:id="rId30"/>
    <p:sldId id="360" r:id="rId31"/>
    <p:sldId id="359" r:id="rId32"/>
    <p:sldId id="358" r:id="rId33"/>
    <p:sldId id="357" r:id="rId34"/>
    <p:sldId id="356" r:id="rId35"/>
    <p:sldId id="355" r:id="rId36"/>
    <p:sldId id="354" r:id="rId37"/>
    <p:sldId id="353" r:id="rId38"/>
    <p:sldId id="389" r:id="rId39"/>
  </p:sldIdLst>
  <p:sldSz cx="9144000" cy="5143500" type="screen16x9"/>
  <p:notesSz cx="6858000" cy="9144000"/>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9BC2"/>
    <a:srgbClr val="E9E9E9"/>
    <a:srgbClr val="4AE0D4"/>
    <a:srgbClr val="34AAC8"/>
    <a:srgbClr val="EE3636"/>
    <a:srgbClr val="53C3B0"/>
    <a:srgbClr val="F49022"/>
    <a:srgbClr val="317FB7"/>
    <a:srgbClr val="19A7D7"/>
    <a:srgbClr val="EA70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905" autoAdjust="0"/>
    <p:restoredTop sz="94847" autoAdjust="0"/>
  </p:normalViewPr>
  <p:slideViewPr>
    <p:cSldViewPr>
      <p:cViewPr varScale="1">
        <p:scale>
          <a:sx n="121" d="100"/>
          <a:sy n="121" d="100"/>
        </p:scale>
        <p:origin x="84" y="-597"/>
      </p:cViewPr>
      <p:guideLst>
        <p:guide orient="horz" pos="1620"/>
        <p:guide pos="2880"/>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0" Type="http://schemas.openxmlformats.org/officeDocument/2006/relationships/slide" Target="slides/slide18.xml"/><Relationship Id="rId41" Type="http://schemas.openxmlformats.org/officeDocument/2006/relationships/tags" Target="tags/tag1.xml"/></Relationships>
</file>

<file path=ppt/charts/_rels/chart1.xml.rels><?xml version="1.0" encoding="UTF-8" standalone="yes"?>
<Relationships xmlns="http://schemas.openxmlformats.org/package/2006/relationships"><Relationship Id="rId1" Type="http://schemas.openxmlformats.org/officeDocument/2006/relationships/oleObject" Target="../embeddings/oleObject1.bin"/></Relationships>
</file>

<file path=ppt/charts/_rels/chart2.xml.rels><?xml version="1.0" encoding="UTF-8" standalone="yes"?>
<Relationships xmlns="http://schemas.openxmlformats.org/package/2006/relationships"><Relationship Id="rId1" Type="http://schemas.openxmlformats.org/officeDocument/2006/relationships/oleObject" Target="../embeddings/oleObject2.bin"/></Relationships>
</file>

<file path=ppt/charts/_rels/chart3.xml.rels><?xml version="1.0" encoding="UTF-8" standalone="yes"?>
<Relationships xmlns="http://schemas.openxmlformats.org/package/2006/relationships"><Relationship Id="rId1" Type="http://schemas.openxmlformats.org/officeDocument/2006/relationships/oleObject" Target="../embeddings/oleObject3.bin"/></Relationships>
</file>

<file path=ppt/charts/_rels/chart4.xml.rels><?xml version="1.0" encoding="UTF-8" standalone="yes"?>
<Relationships xmlns="http://schemas.openxmlformats.org/package/2006/relationships"><Relationship Id="rId1" Type="http://schemas.openxmlformats.org/officeDocument/2006/relationships/oleObject" Target="../embeddings/oleObject4.bin"/></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gradFill>
              <a:gsLst>
                <a:gs pos="0">
                  <a:srgbClr val="00BBFE"/>
                </a:gs>
                <a:gs pos="70000">
                  <a:srgbClr val="00B0F0"/>
                </a:gs>
              </a:gsLst>
              <a:lin ang="8100000" scaled="1"/>
            </a:gradFill>
            <a:ln>
              <a:noFill/>
            </a:ln>
            <a:effectLst>
              <a:outerShdw blurRad="254000" dist="127000" dir="8100000" algn="tr" rotWithShape="0">
                <a:prstClr val="black">
                  <a:alpha val="10000"/>
                </a:prstClr>
              </a:outerShdw>
            </a:effectLst>
          </c:spPr>
          <c:dPt>
            <c:idx val="0"/>
            <c:bubble3D val="0"/>
            <c:spPr>
              <a:gradFill>
                <a:gsLst>
                  <a:gs pos="0">
                    <a:schemeClr val="accent2"/>
                  </a:gs>
                  <a:gs pos="70000">
                    <a:schemeClr val="accent1"/>
                  </a:gs>
                </a:gsLst>
                <a:lin ang="12600000" scaled="0"/>
              </a:gradFill>
              <a:ln w="19050">
                <a:noFill/>
              </a:ln>
              <a:effectLst>
                <a:outerShdw blurRad="254000" dist="127000" dir="8100000" algn="tr" rotWithShape="0">
                  <a:prstClr val="black">
                    <a:alpha val="10000"/>
                  </a:prstClr>
                </a:outerShdw>
              </a:effectLst>
            </c:spPr>
            <c:extLst>
              <c:ext xmlns:c16="http://schemas.microsoft.com/office/drawing/2014/chart" uri="{C3380CC4-5D6E-409C-BE32-E72D297353CC}">
                <c16:uniqueId val="{00000001-08F3-4AA6-A3F5-1E04D1D96FDC}"/>
              </c:ext>
            </c:extLst>
          </c:dPt>
          <c:dPt>
            <c:idx val="1"/>
            <c:bubble3D val="0"/>
            <c:spPr>
              <a:solidFill>
                <a:schemeClr val="tx1">
                  <a:lumMod val="75000"/>
                  <a:lumOff val="25000"/>
                </a:schemeClr>
              </a:solidFill>
              <a:ln w="19050">
                <a:noFill/>
              </a:ln>
              <a:effectLst>
                <a:outerShdw blurRad="254000" dist="127000" dir="8100000" algn="tr" rotWithShape="0">
                  <a:prstClr val="black">
                    <a:alpha val="10000"/>
                  </a:prstClr>
                </a:outerShdw>
              </a:effectLst>
            </c:spPr>
            <c:extLst>
              <c:ext xmlns:c16="http://schemas.microsoft.com/office/drawing/2014/chart" uri="{C3380CC4-5D6E-409C-BE32-E72D297353CC}">
                <c16:uniqueId val="{00000003-08F3-4AA6-A3F5-1E04D1D96FDC}"/>
              </c:ext>
            </c:extLst>
          </c:dPt>
          <c:cat>
            <c:strRef>
              <c:f>Sheet1!$A$2:$A$3</c:f>
              <c:strCache>
                <c:ptCount val="2"/>
                <c:pt idx="0">
                  <c:v>第一季度</c:v>
                </c:pt>
                <c:pt idx="1">
                  <c:v>第二季度</c:v>
                </c:pt>
              </c:strCache>
            </c:strRef>
          </c:cat>
          <c:val>
            <c:numRef>
              <c:f>Sheet1!$B$2:$B$3</c:f>
              <c:numCache>
                <c:formatCode>0%</c:formatCode>
                <c:ptCount val="2"/>
                <c:pt idx="0">
                  <c:v>0.75</c:v>
                </c:pt>
                <c:pt idx="1">
                  <c:v>0.25</c:v>
                </c:pt>
              </c:numCache>
            </c:numRef>
          </c:val>
          <c:extLst>
            <c:ext xmlns:c16="http://schemas.microsoft.com/office/drawing/2014/chart" uri="{C3380CC4-5D6E-409C-BE32-E72D297353CC}">
              <c16:uniqueId val="{00000004-08F3-4AA6-A3F5-1E04D1D96FDC}"/>
            </c:ext>
          </c:extLst>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a:noFill/>
            </a:ln>
            <a:effectLst>
              <a:outerShdw blurRad="254000" dist="127000" dir="8100000" algn="tr" rotWithShape="0">
                <a:prstClr val="black">
                  <a:alpha val="10000"/>
                </a:prstClr>
              </a:outerShdw>
            </a:effectLst>
          </c:spPr>
          <c:dPt>
            <c:idx val="0"/>
            <c:bubble3D val="0"/>
            <c:spPr>
              <a:gradFill>
                <a:gsLst>
                  <a:gs pos="0">
                    <a:schemeClr val="accent2"/>
                  </a:gs>
                  <a:gs pos="70000">
                    <a:schemeClr val="accent1"/>
                  </a:gs>
                </a:gsLst>
                <a:lin ang="12600000" scaled="0"/>
              </a:gradFill>
              <a:ln w="19050">
                <a:noFill/>
              </a:ln>
              <a:effectLst>
                <a:outerShdw blurRad="254000" dist="127000" dir="8100000" algn="tr" rotWithShape="0">
                  <a:prstClr val="black">
                    <a:alpha val="10000"/>
                  </a:prstClr>
                </a:outerShdw>
              </a:effectLst>
            </c:spPr>
            <c:extLst>
              <c:ext xmlns:c16="http://schemas.microsoft.com/office/drawing/2014/chart" uri="{C3380CC4-5D6E-409C-BE32-E72D297353CC}">
                <c16:uniqueId val="{00000001-027F-44AB-B0B8-0CE74DADFC1C}"/>
              </c:ext>
            </c:extLst>
          </c:dPt>
          <c:dPt>
            <c:idx val="1"/>
            <c:bubble3D val="0"/>
            <c:spPr>
              <a:solidFill>
                <a:schemeClr val="tx1">
                  <a:lumMod val="75000"/>
                  <a:lumOff val="25000"/>
                </a:schemeClr>
              </a:solidFill>
              <a:ln w="19050">
                <a:noFill/>
              </a:ln>
              <a:effectLst>
                <a:outerShdw blurRad="254000" dist="127000" dir="8100000" algn="tr" rotWithShape="0">
                  <a:prstClr val="black">
                    <a:alpha val="10000"/>
                  </a:prstClr>
                </a:outerShdw>
              </a:effectLst>
            </c:spPr>
            <c:extLst>
              <c:ext xmlns:c16="http://schemas.microsoft.com/office/drawing/2014/chart" uri="{C3380CC4-5D6E-409C-BE32-E72D297353CC}">
                <c16:uniqueId val="{00000003-027F-44AB-B0B8-0CE74DADFC1C}"/>
              </c:ext>
            </c:extLst>
          </c:dPt>
          <c:cat>
            <c:strRef>
              <c:f>Sheet1!$A$2:$A$3</c:f>
              <c:strCache>
                <c:ptCount val="2"/>
                <c:pt idx="0">
                  <c:v>第一季度</c:v>
                </c:pt>
                <c:pt idx="1">
                  <c:v>第二季度</c:v>
                </c:pt>
              </c:strCache>
            </c:strRef>
          </c:cat>
          <c:val>
            <c:numRef>
              <c:f>Sheet1!$B$2:$B$3</c:f>
              <c:numCache>
                <c:formatCode>0%</c:formatCode>
                <c:ptCount val="2"/>
                <c:pt idx="0">
                  <c:v>0.55000000000000004</c:v>
                </c:pt>
                <c:pt idx="1">
                  <c:v>0.45</c:v>
                </c:pt>
              </c:numCache>
            </c:numRef>
          </c:val>
          <c:extLst>
            <c:ext xmlns:c16="http://schemas.microsoft.com/office/drawing/2014/chart" uri="{C3380CC4-5D6E-409C-BE32-E72D297353CC}">
              <c16:uniqueId val="{00000004-027F-44AB-B0B8-0CE74DADFC1C}"/>
            </c:ext>
          </c:extLst>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a:noFill/>
            </a:ln>
            <a:effectLst>
              <a:outerShdw blurRad="254000" dist="127000" dir="8100000" algn="tr" rotWithShape="0">
                <a:prstClr val="black">
                  <a:alpha val="10000"/>
                </a:prstClr>
              </a:outerShdw>
            </a:effectLst>
          </c:spPr>
          <c:dPt>
            <c:idx val="0"/>
            <c:bubble3D val="0"/>
            <c:spPr>
              <a:gradFill>
                <a:gsLst>
                  <a:gs pos="0">
                    <a:schemeClr val="accent2"/>
                  </a:gs>
                  <a:gs pos="70000">
                    <a:schemeClr val="accent1"/>
                  </a:gs>
                </a:gsLst>
                <a:lin ang="12600000" scaled="0"/>
              </a:gradFill>
              <a:ln w="19050">
                <a:noFill/>
              </a:ln>
              <a:effectLst>
                <a:outerShdw blurRad="254000" dist="127000" dir="8100000" algn="tr" rotWithShape="0">
                  <a:prstClr val="black">
                    <a:alpha val="10000"/>
                  </a:prstClr>
                </a:outerShdw>
              </a:effectLst>
            </c:spPr>
            <c:extLst>
              <c:ext xmlns:c16="http://schemas.microsoft.com/office/drawing/2014/chart" uri="{C3380CC4-5D6E-409C-BE32-E72D297353CC}">
                <c16:uniqueId val="{00000001-87A6-4B63-A7BD-0FBE05CD99E6}"/>
              </c:ext>
            </c:extLst>
          </c:dPt>
          <c:dPt>
            <c:idx val="1"/>
            <c:bubble3D val="0"/>
            <c:spPr>
              <a:solidFill>
                <a:schemeClr val="tx1">
                  <a:lumMod val="75000"/>
                  <a:lumOff val="25000"/>
                </a:schemeClr>
              </a:solidFill>
              <a:ln w="19050">
                <a:noFill/>
              </a:ln>
              <a:effectLst>
                <a:outerShdw blurRad="254000" dist="127000" dir="8100000" algn="tr" rotWithShape="0">
                  <a:prstClr val="black">
                    <a:alpha val="10000"/>
                  </a:prstClr>
                </a:outerShdw>
              </a:effectLst>
            </c:spPr>
            <c:extLst>
              <c:ext xmlns:c16="http://schemas.microsoft.com/office/drawing/2014/chart" uri="{C3380CC4-5D6E-409C-BE32-E72D297353CC}">
                <c16:uniqueId val="{00000003-87A6-4B63-A7BD-0FBE05CD99E6}"/>
              </c:ext>
            </c:extLst>
          </c:dPt>
          <c:cat>
            <c:strRef>
              <c:f>Sheet1!$A$2:$A$3</c:f>
              <c:strCache>
                <c:ptCount val="2"/>
                <c:pt idx="0">
                  <c:v>第一季度</c:v>
                </c:pt>
                <c:pt idx="1">
                  <c:v>第二季度</c:v>
                </c:pt>
              </c:strCache>
            </c:strRef>
          </c:cat>
          <c:val>
            <c:numRef>
              <c:f>Sheet1!$B$2:$B$3</c:f>
              <c:numCache>
                <c:formatCode>0%</c:formatCode>
                <c:ptCount val="2"/>
                <c:pt idx="0">
                  <c:v>0.84</c:v>
                </c:pt>
                <c:pt idx="1">
                  <c:v>0.16</c:v>
                </c:pt>
              </c:numCache>
            </c:numRef>
          </c:val>
          <c:extLst>
            <c:ext xmlns:c16="http://schemas.microsoft.com/office/drawing/2014/chart" uri="{C3380CC4-5D6E-409C-BE32-E72D297353CC}">
              <c16:uniqueId val="{00000004-87A6-4B63-A7BD-0FBE05CD99E6}"/>
            </c:ext>
          </c:extLst>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系列 1</c:v>
                </c:pt>
              </c:strCache>
            </c:strRef>
          </c:tx>
          <c:spPr>
            <a:ln w="19050" cap="rnd">
              <a:gradFill>
                <a:gsLst>
                  <a:gs pos="0">
                    <a:schemeClr val="accent2"/>
                  </a:gs>
                  <a:gs pos="100000">
                    <a:schemeClr val="accent1"/>
                  </a:gs>
                </a:gsLst>
                <a:lin ang="5400000" scaled="1"/>
              </a:gradFill>
              <a:prstDash val="dash"/>
              <a:round/>
            </a:ln>
            <a:effectLst>
              <a:outerShdw blurRad="63500" dist="63500" dir="8100000" algn="tr" rotWithShape="0">
                <a:prstClr val="black">
                  <a:alpha val="10000"/>
                </a:prstClr>
              </a:outerShdw>
            </a:effectLst>
          </c:spPr>
          <c:marker>
            <c:symbol val="circle"/>
            <c:size val="15"/>
            <c:spPr>
              <a:solidFill>
                <a:schemeClr val="accent2"/>
              </a:solidFill>
              <a:ln w="25400">
                <a:noFill/>
              </a:ln>
              <a:effectLst>
                <a:outerShdw blurRad="63500" dist="63500" dir="8100000" algn="tr" rotWithShape="0">
                  <a:prstClr val="black">
                    <a:alpha val="10000"/>
                  </a:prstClr>
                </a:outerShdw>
              </a:effectLst>
            </c:spPr>
          </c:marker>
          <c:cat>
            <c:numRef>
              <c:f>Sheet1!$A$2:$A$14</c:f>
              <c:numCache>
                <c:formatCode>General</c:formatCode>
                <c:ptCount val="13"/>
                <c:pt idx="0">
                  <c:v>1</c:v>
                </c:pt>
                <c:pt idx="1">
                  <c:v>2</c:v>
                </c:pt>
                <c:pt idx="2">
                  <c:v>3</c:v>
                </c:pt>
                <c:pt idx="3">
                  <c:v>4</c:v>
                </c:pt>
                <c:pt idx="4">
                  <c:v>5</c:v>
                </c:pt>
                <c:pt idx="5">
                  <c:v>6</c:v>
                </c:pt>
                <c:pt idx="6">
                  <c:v>7</c:v>
                </c:pt>
                <c:pt idx="7">
                  <c:v>8</c:v>
                </c:pt>
                <c:pt idx="8">
                  <c:v>9</c:v>
                </c:pt>
                <c:pt idx="9">
                  <c:v>10</c:v>
                </c:pt>
                <c:pt idx="10">
                  <c:v>11</c:v>
                </c:pt>
                <c:pt idx="11">
                  <c:v>12</c:v>
                </c:pt>
                <c:pt idx="12">
                  <c:v>13</c:v>
                </c:pt>
              </c:numCache>
            </c:numRef>
          </c:cat>
          <c:val>
            <c:numRef>
              <c:f>Sheet1!$B$2:$B$14</c:f>
              <c:numCache>
                <c:formatCode>General</c:formatCode>
                <c:ptCount val="13"/>
                <c:pt idx="0">
                  <c:v>15</c:v>
                </c:pt>
                <c:pt idx="1">
                  <c:v>20</c:v>
                </c:pt>
                <c:pt idx="2">
                  <c:v>30</c:v>
                </c:pt>
                <c:pt idx="3">
                  <c:v>15</c:v>
                </c:pt>
                <c:pt idx="4">
                  <c:v>40</c:v>
                </c:pt>
                <c:pt idx="5">
                  <c:v>25</c:v>
                </c:pt>
                <c:pt idx="6">
                  <c:v>50</c:v>
                </c:pt>
                <c:pt idx="7">
                  <c:v>20</c:v>
                </c:pt>
                <c:pt idx="8">
                  <c:v>10</c:v>
                </c:pt>
                <c:pt idx="9">
                  <c:v>30</c:v>
                </c:pt>
                <c:pt idx="10">
                  <c:v>43</c:v>
                </c:pt>
                <c:pt idx="11">
                  <c:v>20</c:v>
                </c:pt>
                <c:pt idx="12">
                  <c:v>10</c:v>
                </c:pt>
              </c:numCache>
            </c:numRef>
          </c:val>
          <c:smooth val="0"/>
          <c:extLst>
            <c:ext xmlns:c16="http://schemas.microsoft.com/office/drawing/2014/chart" uri="{C3380CC4-5D6E-409C-BE32-E72D297353CC}">
              <c16:uniqueId val="{00000000-F3DE-48B7-8C88-2716323AA65D}"/>
            </c:ext>
          </c:extLst>
        </c:ser>
        <c:dLbls>
          <c:showLegendKey val="0"/>
          <c:showVal val="0"/>
          <c:showCatName val="0"/>
          <c:showSerName val="0"/>
          <c:showPercent val="0"/>
          <c:showBubbleSize val="0"/>
        </c:dLbls>
        <c:marker val="1"/>
        <c:smooth val="0"/>
        <c:axId val="95235072"/>
        <c:axId val="550016640"/>
      </c:lineChart>
      <c:catAx>
        <c:axId val="95235072"/>
        <c:scaling>
          <c:orientation val="minMax"/>
        </c:scaling>
        <c:delete val="0"/>
        <c:axPos val="b"/>
        <c:numFmt formatCode="General" sourceLinked="1"/>
        <c:majorTickMark val="in"/>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550016640"/>
        <c:crosses val="autoZero"/>
        <c:auto val="1"/>
        <c:lblAlgn val="ctr"/>
        <c:lblOffset val="100"/>
        <c:noMultiLvlLbl val="0"/>
      </c:catAx>
      <c:valAx>
        <c:axId val="550016640"/>
        <c:scaling>
          <c:orientation val="minMax"/>
        </c:scaling>
        <c:delete val="1"/>
        <c:axPos val="l"/>
        <c:numFmt formatCode="General" sourceLinked="1"/>
        <c:majorTickMark val="none"/>
        <c:minorTickMark val="none"/>
        <c:tickLblPos val="nextTo"/>
        <c:crossAx val="952350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chartSpace>
</file>

<file path=ppt/media/hdphoto1.wdp>
</file>

<file path=ppt/media/hdphoto2.wdp>
</file>

<file path=ppt/media/image1.jpg>
</file>

<file path=ppt/media/image10.jpeg>
</file>

<file path=ppt/media/image11.jpeg>
</file>

<file path=ppt/media/image12.jpeg>
</file>

<file path=ppt/media/image13.png>
</file>

<file path=ppt/media/image14.jpg>
</file>

<file path=ppt/media/image15.jpeg>
</file>

<file path=ppt/media/image16.png>
</file>

<file path=ppt/media/image2.png>
</file>

<file path=ppt/media/image3.jpeg>
</file>

<file path=ppt/media/image4.jp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F2A480B-24F9-4CDC-955A-E4C7F6E7F866}" type="datetimeFigureOut">
              <a:rPr lang="zh-CN" altLang="en-US" smtClean="0"/>
              <a:t>2020/1/19</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1AE2D31-2B6A-425C-8DAF-63D853CEDF05}" type="slidenum">
              <a:rPr lang="zh-CN" altLang="en-US" smtClean="0"/>
              <a:t>‹#›</a:t>
            </a:fld>
            <a:endParaRPr lang="zh-CN" altLang="en-US"/>
          </a:p>
        </p:txBody>
      </p:sp>
    </p:spTree>
    <p:extLst>
      <p:ext uri="{BB962C8B-B14F-4D97-AF65-F5344CB8AC3E}">
        <p14:creationId xmlns:p14="http://schemas.microsoft.com/office/powerpoint/2010/main" val="1064234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1</a:t>
            </a:fld>
            <a:endParaRPr lang="zh-CN" altLang="en-US"/>
          </a:p>
        </p:txBody>
      </p:sp>
    </p:spTree>
    <p:extLst>
      <p:ext uri="{BB962C8B-B14F-4D97-AF65-F5344CB8AC3E}">
        <p14:creationId xmlns:p14="http://schemas.microsoft.com/office/powerpoint/2010/main" val="2766792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8686AE0C-31C0-47D9-9906-9E43F95D984E}" type="slidenum">
              <a:rPr lang="zh-CN" altLang="en-US" smtClean="0"/>
              <a:t>10</a:t>
            </a:fld>
            <a:endParaRPr lang="zh-CN" altLang="en-US"/>
          </a:p>
        </p:txBody>
      </p:sp>
    </p:spTree>
    <p:extLst>
      <p:ext uri="{BB962C8B-B14F-4D97-AF65-F5344CB8AC3E}">
        <p14:creationId xmlns:p14="http://schemas.microsoft.com/office/powerpoint/2010/main" val="17735082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11</a:t>
            </a:fld>
            <a:endParaRPr lang="zh-CN" altLang="en-US"/>
          </a:p>
        </p:txBody>
      </p:sp>
    </p:spTree>
    <p:extLst>
      <p:ext uri="{BB962C8B-B14F-4D97-AF65-F5344CB8AC3E}">
        <p14:creationId xmlns:p14="http://schemas.microsoft.com/office/powerpoint/2010/main" val="11681678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12</a:t>
            </a:fld>
            <a:endParaRPr lang="zh-CN" altLang="en-US"/>
          </a:p>
        </p:txBody>
      </p:sp>
    </p:spTree>
    <p:extLst>
      <p:ext uri="{BB962C8B-B14F-4D97-AF65-F5344CB8AC3E}">
        <p14:creationId xmlns:p14="http://schemas.microsoft.com/office/powerpoint/2010/main" val="20810375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13</a:t>
            </a:fld>
            <a:endParaRPr lang="zh-CN" altLang="en-US"/>
          </a:p>
        </p:txBody>
      </p:sp>
    </p:spTree>
    <p:extLst>
      <p:ext uri="{BB962C8B-B14F-4D97-AF65-F5344CB8AC3E}">
        <p14:creationId xmlns:p14="http://schemas.microsoft.com/office/powerpoint/2010/main" val="35930121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14</a:t>
            </a:fld>
            <a:endParaRPr lang="zh-CN" altLang="en-US"/>
          </a:p>
        </p:txBody>
      </p:sp>
    </p:spTree>
    <p:extLst>
      <p:ext uri="{BB962C8B-B14F-4D97-AF65-F5344CB8AC3E}">
        <p14:creationId xmlns:p14="http://schemas.microsoft.com/office/powerpoint/2010/main" val="30385191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15</a:t>
            </a:fld>
            <a:endParaRPr lang="zh-CN" altLang="en-US"/>
          </a:p>
        </p:txBody>
      </p:sp>
    </p:spTree>
    <p:extLst>
      <p:ext uri="{BB962C8B-B14F-4D97-AF65-F5344CB8AC3E}">
        <p14:creationId xmlns:p14="http://schemas.microsoft.com/office/powerpoint/2010/main" val="25735226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16</a:t>
            </a:fld>
            <a:endParaRPr lang="zh-CN" altLang="en-US"/>
          </a:p>
        </p:txBody>
      </p:sp>
    </p:spTree>
    <p:extLst>
      <p:ext uri="{BB962C8B-B14F-4D97-AF65-F5344CB8AC3E}">
        <p14:creationId xmlns:p14="http://schemas.microsoft.com/office/powerpoint/2010/main" val="2519012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17</a:t>
            </a:fld>
            <a:endParaRPr lang="zh-CN" altLang="en-US"/>
          </a:p>
        </p:txBody>
      </p:sp>
    </p:spTree>
    <p:extLst>
      <p:ext uri="{BB962C8B-B14F-4D97-AF65-F5344CB8AC3E}">
        <p14:creationId xmlns:p14="http://schemas.microsoft.com/office/powerpoint/2010/main" val="10001805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18</a:t>
            </a:fld>
            <a:endParaRPr lang="zh-CN" altLang="en-US"/>
          </a:p>
        </p:txBody>
      </p:sp>
    </p:spTree>
    <p:extLst>
      <p:ext uri="{BB962C8B-B14F-4D97-AF65-F5344CB8AC3E}">
        <p14:creationId xmlns:p14="http://schemas.microsoft.com/office/powerpoint/2010/main" val="36526249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19</a:t>
            </a:fld>
            <a:endParaRPr lang="zh-CN" altLang="en-US"/>
          </a:p>
        </p:txBody>
      </p:sp>
    </p:spTree>
    <p:extLst>
      <p:ext uri="{BB962C8B-B14F-4D97-AF65-F5344CB8AC3E}">
        <p14:creationId xmlns:p14="http://schemas.microsoft.com/office/powerpoint/2010/main" val="3325638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2</a:t>
            </a:fld>
            <a:endParaRPr lang="zh-CN" altLang="en-US"/>
          </a:p>
        </p:txBody>
      </p:sp>
    </p:spTree>
    <p:extLst>
      <p:ext uri="{BB962C8B-B14F-4D97-AF65-F5344CB8AC3E}">
        <p14:creationId xmlns:p14="http://schemas.microsoft.com/office/powerpoint/2010/main" val="32847669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20</a:t>
            </a:fld>
            <a:endParaRPr lang="zh-CN" altLang="en-US"/>
          </a:p>
        </p:txBody>
      </p:sp>
    </p:spTree>
    <p:extLst>
      <p:ext uri="{BB962C8B-B14F-4D97-AF65-F5344CB8AC3E}">
        <p14:creationId xmlns:p14="http://schemas.microsoft.com/office/powerpoint/2010/main" val="21276035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21</a:t>
            </a:fld>
            <a:endParaRPr lang="zh-CN" altLang="en-US"/>
          </a:p>
        </p:txBody>
      </p:sp>
    </p:spTree>
    <p:extLst>
      <p:ext uri="{BB962C8B-B14F-4D97-AF65-F5344CB8AC3E}">
        <p14:creationId xmlns:p14="http://schemas.microsoft.com/office/powerpoint/2010/main" val="33630378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22</a:t>
            </a:fld>
            <a:endParaRPr lang="zh-CN" altLang="en-US"/>
          </a:p>
        </p:txBody>
      </p:sp>
    </p:spTree>
    <p:extLst>
      <p:ext uri="{BB962C8B-B14F-4D97-AF65-F5344CB8AC3E}">
        <p14:creationId xmlns:p14="http://schemas.microsoft.com/office/powerpoint/2010/main" val="20696604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23</a:t>
            </a:fld>
            <a:endParaRPr lang="zh-CN" altLang="en-US"/>
          </a:p>
        </p:txBody>
      </p:sp>
    </p:spTree>
    <p:extLst>
      <p:ext uri="{BB962C8B-B14F-4D97-AF65-F5344CB8AC3E}">
        <p14:creationId xmlns:p14="http://schemas.microsoft.com/office/powerpoint/2010/main" val="8978273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24</a:t>
            </a:fld>
            <a:endParaRPr lang="zh-CN" altLang="en-US"/>
          </a:p>
        </p:txBody>
      </p:sp>
    </p:spTree>
    <p:extLst>
      <p:ext uri="{BB962C8B-B14F-4D97-AF65-F5344CB8AC3E}">
        <p14:creationId xmlns:p14="http://schemas.microsoft.com/office/powerpoint/2010/main" val="17684234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25</a:t>
            </a:fld>
            <a:endParaRPr lang="zh-CN" altLang="en-US"/>
          </a:p>
        </p:txBody>
      </p:sp>
    </p:spTree>
    <p:extLst>
      <p:ext uri="{BB962C8B-B14F-4D97-AF65-F5344CB8AC3E}">
        <p14:creationId xmlns:p14="http://schemas.microsoft.com/office/powerpoint/2010/main" val="26393495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26</a:t>
            </a:fld>
            <a:endParaRPr lang="zh-CN" altLang="en-US"/>
          </a:p>
        </p:txBody>
      </p:sp>
    </p:spTree>
    <p:extLst>
      <p:ext uri="{BB962C8B-B14F-4D97-AF65-F5344CB8AC3E}">
        <p14:creationId xmlns:p14="http://schemas.microsoft.com/office/powerpoint/2010/main" val="19306020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27</a:t>
            </a:fld>
            <a:endParaRPr lang="zh-CN" altLang="en-US"/>
          </a:p>
        </p:txBody>
      </p:sp>
    </p:spTree>
    <p:extLst>
      <p:ext uri="{BB962C8B-B14F-4D97-AF65-F5344CB8AC3E}">
        <p14:creationId xmlns:p14="http://schemas.microsoft.com/office/powerpoint/2010/main" val="31291282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28</a:t>
            </a:fld>
            <a:endParaRPr lang="zh-CN" altLang="en-US"/>
          </a:p>
        </p:txBody>
      </p:sp>
    </p:spTree>
    <p:extLst>
      <p:ext uri="{BB962C8B-B14F-4D97-AF65-F5344CB8AC3E}">
        <p14:creationId xmlns:p14="http://schemas.microsoft.com/office/powerpoint/2010/main" val="1836235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29</a:t>
            </a:fld>
            <a:endParaRPr lang="zh-CN" altLang="en-US"/>
          </a:p>
        </p:txBody>
      </p:sp>
    </p:spTree>
    <p:extLst>
      <p:ext uri="{BB962C8B-B14F-4D97-AF65-F5344CB8AC3E}">
        <p14:creationId xmlns:p14="http://schemas.microsoft.com/office/powerpoint/2010/main" val="1034172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3</a:t>
            </a:fld>
            <a:endParaRPr lang="zh-CN" altLang="en-US"/>
          </a:p>
        </p:txBody>
      </p:sp>
    </p:spTree>
    <p:extLst>
      <p:ext uri="{BB962C8B-B14F-4D97-AF65-F5344CB8AC3E}">
        <p14:creationId xmlns:p14="http://schemas.microsoft.com/office/powerpoint/2010/main" val="41624021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30</a:t>
            </a:fld>
            <a:endParaRPr lang="zh-CN" altLang="en-US"/>
          </a:p>
        </p:txBody>
      </p:sp>
    </p:spTree>
    <p:extLst>
      <p:ext uri="{BB962C8B-B14F-4D97-AF65-F5344CB8AC3E}">
        <p14:creationId xmlns:p14="http://schemas.microsoft.com/office/powerpoint/2010/main" val="5498685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A2784203-20BB-4E94-8778-90C0AA34F379}" type="slidenum">
              <a:rPr lang="zh-CN" altLang="en-US" smtClean="0"/>
              <a:t>31</a:t>
            </a:fld>
            <a:endParaRPr lang="zh-CN" altLang="en-US"/>
          </a:p>
        </p:txBody>
      </p:sp>
    </p:spTree>
    <p:extLst>
      <p:ext uri="{BB962C8B-B14F-4D97-AF65-F5344CB8AC3E}">
        <p14:creationId xmlns:p14="http://schemas.microsoft.com/office/powerpoint/2010/main" val="23934331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5588EDA8-AA38-4EC8-A4A2-C9E52DD3CCD9}" type="slidenum">
              <a:rPr lang="zh-CN" altLang="en-US" smtClean="0"/>
              <a:t>32</a:t>
            </a:fld>
            <a:endParaRPr lang="zh-CN" altLang="en-US"/>
          </a:p>
        </p:txBody>
      </p:sp>
    </p:spTree>
    <p:extLst>
      <p:ext uri="{BB962C8B-B14F-4D97-AF65-F5344CB8AC3E}">
        <p14:creationId xmlns:p14="http://schemas.microsoft.com/office/powerpoint/2010/main" val="34255778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A2784203-20BB-4E94-8778-90C0AA34F379}" type="slidenum">
              <a:rPr lang="zh-CN" altLang="en-US" smtClean="0"/>
              <a:t>33</a:t>
            </a:fld>
            <a:endParaRPr lang="zh-CN" altLang="en-US"/>
          </a:p>
        </p:txBody>
      </p:sp>
    </p:spTree>
    <p:extLst>
      <p:ext uri="{BB962C8B-B14F-4D97-AF65-F5344CB8AC3E}">
        <p14:creationId xmlns:p14="http://schemas.microsoft.com/office/powerpoint/2010/main" val="36000389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E1066DFD-D77D-44AB-A44B-39D08D789409}" type="slidenum">
              <a:rPr lang="zh-CN" altLang="en-US" smtClean="0"/>
              <a:t>34</a:t>
            </a:fld>
            <a:endParaRPr lang="zh-CN" altLang="en-US"/>
          </a:p>
        </p:txBody>
      </p:sp>
    </p:spTree>
    <p:extLst>
      <p:ext uri="{BB962C8B-B14F-4D97-AF65-F5344CB8AC3E}">
        <p14:creationId xmlns:p14="http://schemas.microsoft.com/office/powerpoint/2010/main" val="171627304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E1066DFD-D77D-44AB-A44B-39D08D789409}" type="slidenum">
              <a:rPr lang="zh-CN" altLang="en-US" smtClean="0"/>
              <a:t>35</a:t>
            </a:fld>
            <a:endParaRPr lang="zh-CN" altLang="en-US"/>
          </a:p>
        </p:txBody>
      </p:sp>
    </p:spTree>
    <p:extLst>
      <p:ext uri="{BB962C8B-B14F-4D97-AF65-F5344CB8AC3E}">
        <p14:creationId xmlns:p14="http://schemas.microsoft.com/office/powerpoint/2010/main" val="32150284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21AE2D31-2B6A-425C-8DAF-63D853CEDF05}" type="slidenum">
              <a:rPr lang="zh-CN" altLang="en-US" smtClean="0"/>
              <a:t>36</a:t>
            </a:fld>
            <a:endParaRPr lang="zh-CN" altLang="en-US"/>
          </a:p>
        </p:txBody>
      </p:sp>
    </p:spTree>
    <p:extLst>
      <p:ext uri="{BB962C8B-B14F-4D97-AF65-F5344CB8AC3E}">
        <p14:creationId xmlns:p14="http://schemas.microsoft.com/office/powerpoint/2010/main" val="187413922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xfrm>
            <a:off x="685800" y="1143000"/>
            <a:ext cx="5486400" cy="30861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dirty="0"/>
              <a:t>模板来自于 </a:t>
            </a:r>
            <a:r>
              <a:rPr lang="en-US" altLang="zh-CN"/>
              <a:t>http://www.ypppt.com</a:t>
            </a:r>
            <a:endParaRPr lang="zh-CN" altLang="en-US" dirty="0"/>
          </a:p>
        </p:txBody>
      </p:sp>
      <p:sp>
        <p:nvSpPr>
          <p:cNvPr id="61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fontAlgn="base">
              <a:spcBef>
                <a:spcPct val="0"/>
              </a:spcBef>
              <a:spcAft>
                <a:spcPct val="0"/>
              </a:spcAft>
            </a:pPr>
            <a:fld id="{E5ED1824-6DB2-4029-B0DF-1D3CDCF11CDA}" type="slidenum">
              <a:rPr lang="zh-CN" altLang="en-US" smtClean="0">
                <a:solidFill>
                  <a:prstClr val="black"/>
                </a:solidFill>
                <a:latin typeface="Calibri" panose="020F0502020204030204" pitchFamily="34" charset="0"/>
                <a:ea typeface="宋体" panose="02010600030101010101" pitchFamily="2" charset="-122"/>
              </a:rPr>
              <a:pPr fontAlgn="base">
                <a:spcBef>
                  <a:spcPct val="0"/>
                </a:spcBef>
                <a:spcAft>
                  <a:spcPct val="0"/>
                </a:spcAft>
              </a:pPr>
              <a:t>37</a:t>
            </a:fld>
            <a:endParaRPr lang="zh-CN" altLang="en-US">
              <a:solidFill>
                <a:prstClr val="black"/>
              </a:solidFill>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5637247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5588EDA8-AA38-4EC8-A4A2-C9E52DD3CCD9}" type="slidenum">
              <a:rPr lang="zh-CN" altLang="en-US" smtClean="0"/>
              <a:t>4</a:t>
            </a:fld>
            <a:endParaRPr lang="zh-CN" altLang="en-US"/>
          </a:p>
        </p:txBody>
      </p:sp>
    </p:spTree>
    <p:extLst>
      <p:ext uri="{BB962C8B-B14F-4D97-AF65-F5344CB8AC3E}">
        <p14:creationId xmlns:p14="http://schemas.microsoft.com/office/powerpoint/2010/main" val="3048141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5588EDA8-AA38-4EC8-A4A2-C9E52DD3CCD9}" type="slidenum">
              <a:rPr lang="zh-CN" altLang="en-US" smtClean="0"/>
              <a:t>5</a:t>
            </a:fld>
            <a:endParaRPr lang="zh-CN" altLang="en-US"/>
          </a:p>
        </p:txBody>
      </p:sp>
    </p:spTree>
    <p:extLst>
      <p:ext uri="{BB962C8B-B14F-4D97-AF65-F5344CB8AC3E}">
        <p14:creationId xmlns:p14="http://schemas.microsoft.com/office/powerpoint/2010/main" val="26498229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A2784203-20BB-4E94-8778-90C0AA34F379}" type="slidenum">
              <a:rPr lang="zh-CN" altLang="en-US" smtClean="0"/>
              <a:t>6</a:t>
            </a:fld>
            <a:endParaRPr lang="zh-CN" altLang="en-US"/>
          </a:p>
        </p:txBody>
      </p:sp>
    </p:spTree>
    <p:extLst>
      <p:ext uri="{BB962C8B-B14F-4D97-AF65-F5344CB8AC3E}">
        <p14:creationId xmlns:p14="http://schemas.microsoft.com/office/powerpoint/2010/main" val="23238871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5588EDA8-AA38-4EC8-A4A2-C9E52DD3CCD9}" type="slidenum">
              <a:rPr lang="zh-CN" altLang="en-US" smtClean="0"/>
              <a:t>7</a:t>
            </a:fld>
            <a:endParaRPr lang="zh-CN" altLang="en-US"/>
          </a:p>
        </p:txBody>
      </p:sp>
    </p:spTree>
    <p:extLst>
      <p:ext uri="{BB962C8B-B14F-4D97-AF65-F5344CB8AC3E}">
        <p14:creationId xmlns:p14="http://schemas.microsoft.com/office/powerpoint/2010/main" val="32409357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DBAFBD33-0E80-4B03-BDEC-5ABB56D86918}" type="slidenum">
              <a:rPr lang="zh-CN" altLang="en-US" smtClean="0"/>
              <a:t>8</a:t>
            </a:fld>
            <a:endParaRPr lang="zh-CN" altLang="en-US"/>
          </a:p>
        </p:txBody>
      </p:sp>
    </p:spTree>
    <p:extLst>
      <p:ext uri="{BB962C8B-B14F-4D97-AF65-F5344CB8AC3E}">
        <p14:creationId xmlns:p14="http://schemas.microsoft.com/office/powerpoint/2010/main" val="3389532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p>
        </p:txBody>
      </p:sp>
      <p:sp>
        <p:nvSpPr>
          <p:cNvPr id="4" name="灯片编号占位符 3"/>
          <p:cNvSpPr>
            <a:spLocks noGrp="1"/>
          </p:cNvSpPr>
          <p:nvPr>
            <p:ph type="sldNum" sz="quarter" idx="10"/>
          </p:nvPr>
        </p:nvSpPr>
        <p:spPr/>
        <p:txBody>
          <a:bodyPr/>
          <a:lstStyle/>
          <a:p>
            <a:fld id="{A2784203-20BB-4E94-8778-90C0AA34F379}" type="slidenum">
              <a:rPr lang="zh-CN" altLang="en-US" smtClean="0"/>
              <a:t>9</a:t>
            </a:fld>
            <a:endParaRPr lang="zh-CN" altLang="en-US"/>
          </a:p>
        </p:txBody>
      </p:sp>
    </p:spTree>
    <p:extLst>
      <p:ext uri="{BB962C8B-B14F-4D97-AF65-F5344CB8AC3E}">
        <p14:creationId xmlns:p14="http://schemas.microsoft.com/office/powerpoint/2010/main" val="3986945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矩形 3"/>
          <p:cNvSpPr>
            <a:spLocks noChangeArrowheads="1"/>
          </p:cNvSpPr>
          <p:nvPr userDrawn="1"/>
        </p:nvSpPr>
        <p:spPr bwMode="auto">
          <a:xfrm>
            <a:off x="-7561" y="195486"/>
            <a:ext cx="440283" cy="536077"/>
          </a:xfrm>
          <a:prstGeom prst="rect">
            <a:avLst/>
          </a:prstGeom>
          <a:solidFill>
            <a:schemeClr val="accent1"/>
          </a:solidFill>
          <a:ln>
            <a:noFill/>
          </a:ln>
        </p:spPr>
        <p:txBody>
          <a:bodyPr anchor="ctr"/>
          <a:lstStyle/>
          <a:p>
            <a:pPr algn="ctr" eaLnBrk="1" hangingPunct="1">
              <a:buFont typeface="Arial" pitchFamily="34" charset="0"/>
              <a:buNone/>
            </a:pPr>
            <a:endParaRPr lang="zh-CN" altLang="zh-CN">
              <a:gradFill>
                <a:gsLst>
                  <a:gs pos="0">
                    <a:schemeClr val="accent2"/>
                  </a:gs>
                  <a:gs pos="100000">
                    <a:schemeClr val="accent1"/>
                  </a:gs>
                </a:gsLst>
                <a:lin ang="10800000" scaled="0"/>
              </a:gradFill>
              <a:latin typeface="宋体" pitchFamily="2" charset="-122"/>
              <a:sym typeface="宋体" pitchFamily="2" charset="-122"/>
            </a:endParaRPr>
          </a:p>
        </p:txBody>
      </p:sp>
      <p:sp>
        <p:nvSpPr>
          <p:cNvPr id="8" name="任意多边形 7"/>
          <p:cNvSpPr>
            <a:spLocks noChangeArrowheads="1"/>
          </p:cNvSpPr>
          <p:nvPr userDrawn="1"/>
        </p:nvSpPr>
        <p:spPr bwMode="auto">
          <a:xfrm>
            <a:off x="0" y="5092030"/>
            <a:ext cx="9144000" cy="86723"/>
          </a:xfrm>
          <a:custGeom>
            <a:avLst/>
            <a:gdLst>
              <a:gd name="connsiteX0" fmla="*/ 0 w 9144000"/>
              <a:gd name="connsiteY0" fmla="*/ 0 h 130016"/>
              <a:gd name="connsiteX1" fmla="*/ 2266950 w 9144000"/>
              <a:gd name="connsiteY1" fmla="*/ 0 h 130016"/>
              <a:gd name="connsiteX2" fmla="*/ 2266951 w 9144000"/>
              <a:gd name="connsiteY2" fmla="*/ 0 h 130016"/>
              <a:gd name="connsiteX3" fmla="*/ 4572000 w 9144000"/>
              <a:gd name="connsiteY3" fmla="*/ 0 h 130016"/>
              <a:gd name="connsiteX4" fmla="*/ 6838950 w 9144000"/>
              <a:gd name="connsiteY4" fmla="*/ 0 h 130016"/>
              <a:gd name="connsiteX5" fmla="*/ 9144000 w 9144000"/>
              <a:gd name="connsiteY5" fmla="*/ 0 h 130016"/>
              <a:gd name="connsiteX6" fmla="*/ 9144000 w 9144000"/>
              <a:gd name="connsiteY6" fmla="*/ 130016 h 130016"/>
              <a:gd name="connsiteX7" fmla="*/ 6838950 w 9144000"/>
              <a:gd name="connsiteY7" fmla="*/ 130016 h 130016"/>
              <a:gd name="connsiteX8" fmla="*/ 4572000 w 9144000"/>
              <a:gd name="connsiteY8" fmla="*/ 130016 h 130016"/>
              <a:gd name="connsiteX9" fmla="*/ 2266951 w 9144000"/>
              <a:gd name="connsiteY9" fmla="*/ 130016 h 130016"/>
              <a:gd name="connsiteX10" fmla="*/ 2266950 w 9144000"/>
              <a:gd name="connsiteY10" fmla="*/ 130016 h 130016"/>
              <a:gd name="connsiteX11" fmla="*/ 0 w 9144000"/>
              <a:gd name="connsiteY11" fmla="*/ 130016 h 13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44000" h="130016">
                <a:moveTo>
                  <a:pt x="0" y="0"/>
                </a:moveTo>
                <a:lnTo>
                  <a:pt x="2266950" y="0"/>
                </a:lnTo>
                <a:lnTo>
                  <a:pt x="2266951" y="0"/>
                </a:lnTo>
                <a:lnTo>
                  <a:pt x="4572000" y="0"/>
                </a:lnTo>
                <a:lnTo>
                  <a:pt x="6838950" y="0"/>
                </a:lnTo>
                <a:lnTo>
                  <a:pt x="9144000" y="0"/>
                </a:lnTo>
                <a:lnTo>
                  <a:pt x="9144000" y="130016"/>
                </a:lnTo>
                <a:lnTo>
                  <a:pt x="6838950" y="130016"/>
                </a:lnTo>
                <a:lnTo>
                  <a:pt x="4572000" y="130016"/>
                </a:lnTo>
                <a:lnTo>
                  <a:pt x="2266951" y="130016"/>
                </a:lnTo>
                <a:lnTo>
                  <a:pt x="2266950" y="130016"/>
                </a:lnTo>
                <a:lnTo>
                  <a:pt x="0" y="130016"/>
                </a:lnTo>
                <a:close/>
              </a:path>
            </a:pathLst>
          </a:custGeom>
          <a:solidFill>
            <a:schemeClr val="accent1"/>
          </a:solidFill>
          <a:ln>
            <a:noFill/>
          </a:ln>
        </p:spPr>
        <p:txBody>
          <a:bodyPr wrap="square" anchor="ctr">
            <a:noAutofit/>
          </a:bodyP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6" name="灯片编号占位符 5"/>
          <p:cNvSpPr>
            <a:spLocks noGrp="1"/>
          </p:cNvSpPr>
          <p:nvPr>
            <p:ph type="sldNum" sz="quarter" idx="12"/>
          </p:nvPr>
        </p:nvSpPr>
        <p:spPr>
          <a:xfrm>
            <a:off x="7010400" y="4933237"/>
            <a:ext cx="2133600" cy="273844"/>
          </a:xfrm>
        </p:spPr>
        <p:txBody>
          <a:bodyPr/>
          <a:lstStyle>
            <a:lvl1pPr>
              <a:defRPr>
                <a:solidFill>
                  <a:schemeClr val="bg1"/>
                </a:solidFill>
              </a:defRPr>
            </a:lvl1pPr>
          </a:lstStyle>
          <a:p>
            <a:fld id="{5B46943D-4D1A-4227-8E4A-4C0DFA2C8D4F}" type="slidenum">
              <a:rPr lang="zh-CN" altLang="en-US" smtClean="0"/>
              <a:pPr/>
              <a:t>‹#›</a:t>
            </a:fld>
            <a:endParaRPr lang="zh-CN" altLang="en-US" dirty="0"/>
          </a:p>
        </p:txBody>
      </p:sp>
      <p:sp>
        <p:nvSpPr>
          <p:cNvPr id="4" name="日期占位符 3"/>
          <p:cNvSpPr>
            <a:spLocks noGrp="1"/>
          </p:cNvSpPr>
          <p:nvPr>
            <p:ph type="dt" sz="half" idx="10"/>
          </p:nvPr>
        </p:nvSpPr>
        <p:spPr>
          <a:xfrm>
            <a:off x="37260" y="4941570"/>
            <a:ext cx="2133600" cy="273844"/>
          </a:xfrm>
        </p:spPr>
        <p:txBody>
          <a:bodyPr/>
          <a:lstStyle>
            <a:lvl1pPr>
              <a:defRPr>
                <a:solidFill>
                  <a:schemeClr val="bg1">
                    <a:lumMod val="95000"/>
                  </a:schemeClr>
                </a:solidFill>
              </a:defRPr>
            </a:lvl1pPr>
          </a:lstStyle>
          <a:p>
            <a:fld id="{A0F1D807-92CB-40E1-8909-FC53D865401B}" type="datetimeFigureOut">
              <a:rPr lang="zh-CN" altLang="en-US" smtClean="0"/>
              <a:pPr/>
              <a:t>2020/1/19</a:t>
            </a:fld>
            <a:endParaRPr lang="zh-CN" altLang="en-US"/>
          </a:p>
        </p:txBody>
      </p:sp>
      <p:sp>
        <p:nvSpPr>
          <p:cNvPr id="9" name="TextBox 4"/>
          <p:cNvSpPr>
            <a:spLocks noChangeArrowheads="1"/>
          </p:cNvSpPr>
          <p:nvPr userDrawn="1"/>
        </p:nvSpPr>
        <p:spPr bwMode="auto">
          <a:xfrm>
            <a:off x="539552" y="207328"/>
            <a:ext cx="26981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itchFamily="34" charset="0"/>
              <a:buNone/>
            </a:pPr>
            <a:r>
              <a:rPr lang="zh-CN" altLang="en-US" sz="2800" b="1" dirty="0">
                <a:solidFill>
                  <a:schemeClr val="tx1">
                    <a:lumMod val="65000"/>
                    <a:lumOff val="35000"/>
                  </a:schemeClr>
                </a:solidFill>
                <a:latin typeface="微软雅黑" pitchFamily="34" charset="-122"/>
                <a:ea typeface="微软雅黑" pitchFamily="34" charset="-122"/>
                <a:sym typeface="微软雅黑" pitchFamily="34" charset="-122"/>
              </a:rPr>
              <a:t>输入相关的标题</a:t>
            </a:r>
          </a:p>
        </p:txBody>
      </p:sp>
      <p:cxnSp>
        <p:nvCxnSpPr>
          <p:cNvPr id="11" name="直接连接符 10"/>
          <p:cNvCxnSpPr/>
          <p:nvPr userDrawn="1"/>
        </p:nvCxnSpPr>
        <p:spPr>
          <a:xfrm>
            <a:off x="425102" y="722928"/>
            <a:ext cx="8755410"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5" name="TextBox 4"/>
          <p:cNvSpPr>
            <a:spLocks noChangeArrowheads="1"/>
          </p:cNvSpPr>
          <p:nvPr userDrawn="1"/>
        </p:nvSpPr>
        <p:spPr bwMode="auto">
          <a:xfrm>
            <a:off x="7956376" y="192013"/>
            <a:ext cx="859531" cy="530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itchFamily="34" charset="0"/>
              <a:buNone/>
            </a:pPr>
            <a:r>
              <a:rPr lang="en-US" altLang="zh-CN" sz="1800" b="1" dirty="0">
                <a:gradFill>
                  <a:gsLst>
                    <a:gs pos="0">
                      <a:schemeClr val="accent2"/>
                    </a:gs>
                    <a:gs pos="100000">
                      <a:schemeClr val="accent1"/>
                    </a:gs>
                  </a:gsLst>
                  <a:lin ang="10800000" scaled="0"/>
                </a:gradFill>
                <a:latin typeface="微软雅黑" pitchFamily="34" charset="-122"/>
                <a:ea typeface="微软雅黑" pitchFamily="34" charset="-122"/>
                <a:sym typeface="微软雅黑" pitchFamily="34" charset="-122"/>
              </a:rPr>
              <a:t>LOGO</a:t>
            </a:r>
          </a:p>
          <a:p>
            <a:pPr eaLnBrk="1" hangingPunct="1">
              <a:buFont typeface="Arial" pitchFamily="34" charset="0"/>
              <a:buNone/>
            </a:pPr>
            <a:r>
              <a:rPr lang="zh-CN" altLang="en-US" sz="1000" b="1" dirty="0">
                <a:gradFill>
                  <a:gsLst>
                    <a:gs pos="0">
                      <a:schemeClr val="accent2"/>
                    </a:gs>
                    <a:gs pos="100000">
                      <a:schemeClr val="accent1"/>
                    </a:gs>
                  </a:gsLst>
                  <a:lin ang="10800000" scaled="0"/>
                </a:gradFill>
                <a:latin typeface="微软雅黑" pitchFamily="34" charset="-122"/>
                <a:ea typeface="微软雅黑" pitchFamily="34" charset="-122"/>
                <a:sym typeface="微软雅黑" pitchFamily="34" charset="-122"/>
              </a:rPr>
              <a:t>  公司文字</a:t>
            </a:r>
          </a:p>
        </p:txBody>
      </p:sp>
    </p:spTree>
    <p:extLst>
      <p:ext uri="{BB962C8B-B14F-4D97-AF65-F5344CB8AC3E}">
        <p14:creationId xmlns:p14="http://schemas.microsoft.com/office/powerpoint/2010/main" val="466857953"/>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500"/>
                                        <p:tgtEl>
                                          <p:spTgt spid="1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childTnLst>
                          </p:cTn>
                        </p:par>
                        <p:par>
                          <p:cTn id="16" fill="hold">
                            <p:stCondLst>
                              <p:cond delay="1500"/>
                            </p:stCondLst>
                            <p:childTnLst>
                              <p:par>
                                <p:cTn id="17" presetID="47"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000"/>
                                        <p:tgtEl>
                                          <p:spTgt spid="15"/>
                                        </p:tgtEl>
                                      </p:cBhvr>
                                    </p:animEffect>
                                    <p:anim calcmode="lin" valueType="num">
                                      <p:cBhvr>
                                        <p:cTn id="20" dur="1000" fill="hold"/>
                                        <p:tgtEl>
                                          <p:spTgt spid="15"/>
                                        </p:tgtEl>
                                        <p:attrNameLst>
                                          <p:attrName>ppt_x</p:attrName>
                                        </p:attrNameLst>
                                      </p:cBhvr>
                                      <p:tavLst>
                                        <p:tav tm="0">
                                          <p:val>
                                            <p:strVal val="#ppt_x"/>
                                          </p:val>
                                        </p:tav>
                                        <p:tav tm="100000">
                                          <p:val>
                                            <p:strVal val="#ppt_x"/>
                                          </p:val>
                                        </p:tav>
                                      </p:tavLst>
                                    </p:anim>
                                    <p:anim calcmode="lin" valueType="num">
                                      <p:cBhvr>
                                        <p:cTn id="2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5"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0F1D807-92CB-40E1-8909-FC53D865401B}" type="datetimeFigureOut">
              <a:rPr lang="zh-CN" altLang="en-US" smtClean="0"/>
              <a:t>2020/1/19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46943D-4D1A-4227-8E4A-4C0DFA2C8D4F}" type="slidenum">
              <a:rPr lang="zh-CN" altLang="en-US" smtClean="0"/>
              <a:t>‹#›</a:t>
            </a:fld>
            <a:endParaRPr lang="zh-CN" altLang="en-US"/>
          </a:p>
        </p:txBody>
      </p:sp>
    </p:spTree>
    <p:extLst>
      <p:ext uri="{BB962C8B-B14F-4D97-AF65-F5344CB8AC3E}">
        <p14:creationId xmlns:p14="http://schemas.microsoft.com/office/powerpoint/2010/main" val="2323987306"/>
      </p:ext>
    </p:extLst>
  </p:cSld>
  <p:clrMapOvr>
    <a:masterClrMapping/>
  </p:clrMapOvr>
  <p:transition spd="slow" advTm="0">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0F1D807-92CB-40E1-8909-FC53D865401B}" type="datetimeFigureOut">
              <a:rPr lang="zh-CN" altLang="en-US" smtClean="0"/>
              <a:t>2020/1/19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46943D-4D1A-4227-8E4A-4C0DFA2C8D4F}" type="slidenum">
              <a:rPr lang="zh-CN" altLang="en-US" smtClean="0"/>
              <a:t>‹#›</a:t>
            </a:fld>
            <a:endParaRPr lang="zh-CN" altLang="en-US"/>
          </a:p>
        </p:txBody>
      </p:sp>
    </p:spTree>
    <p:extLst>
      <p:ext uri="{BB962C8B-B14F-4D97-AF65-F5344CB8AC3E}">
        <p14:creationId xmlns:p14="http://schemas.microsoft.com/office/powerpoint/2010/main" val="2100378497"/>
      </p:ext>
    </p:extLst>
  </p:cSld>
  <p:clrMapOvr>
    <a:masterClrMapping/>
  </p:clrMapOvr>
  <p:transition spd="slow" advTm="0">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0F1D807-92CB-40E1-8909-FC53D865401B}" type="datetimeFigureOut">
              <a:rPr lang="zh-CN" altLang="en-US" smtClean="0"/>
              <a:t>2020/1/19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46943D-4D1A-4227-8E4A-4C0DFA2C8D4F}" type="slidenum">
              <a:rPr lang="zh-CN" altLang="en-US" smtClean="0"/>
              <a:t>‹#›</a:t>
            </a:fld>
            <a:endParaRPr lang="zh-CN" altLang="en-US"/>
          </a:p>
        </p:txBody>
      </p:sp>
    </p:spTree>
    <p:extLst>
      <p:ext uri="{BB962C8B-B14F-4D97-AF65-F5344CB8AC3E}">
        <p14:creationId xmlns:p14="http://schemas.microsoft.com/office/powerpoint/2010/main" val="2332411706"/>
      </p:ext>
    </p:extLst>
  </p:cSld>
  <p:clrMapOvr>
    <a:masterClrMapping/>
  </p:clrMapOvr>
  <p:transition spd="slow" advTm="0">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740"/>
            <a:ext cx="8229600" cy="857250"/>
          </a:xfrm>
        </p:spPr>
        <p:txBody>
          <a:bodyPr/>
          <a:lstStyle/>
          <a:p>
            <a:r>
              <a:rPr lang="zh-CN" altLang="en-US"/>
              <a:t>单击此处编辑母版标题样式</a:t>
            </a:r>
          </a:p>
        </p:txBody>
      </p:sp>
      <p:sp>
        <p:nvSpPr>
          <p:cNvPr id="3" name="日期占位符 3"/>
          <p:cNvSpPr>
            <a:spLocks noGrp="1" noChangeArrowheads="1"/>
          </p:cNvSpPr>
          <p:nvPr>
            <p:ph type="dt" sz="half" idx="10"/>
          </p:nvPr>
        </p:nvSpPr>
        <p:spPr>
          <a:ln/>
        </p:spPr>
        <p:txBody>
          <a:bodyPr/>
          <a:lstStyle>
            <a:lvl1pPr>
              <a:defRPr/>
            </a:lvl1pPr>
          </a:lstStyle>
          <a:p>
            <a:pPr>
              <a:defRPr/>
            </a:pPr>
            <a:fld id="{379AC49B-49DD-4668-8FC6-2EEB8142D508}" type="datetime1">
              <a:rPr lang="zh-CN" altLang="en-US"/>
              <a:pPr>
                <a:defRPr/>
              </a:pPr>
              <a:t>2020/1/19</a:t>
            </a:fld>
            <a:endParaRPr lang="zh-CN" altLang="en-US" sz="1800">
              <a:solidFill>
                <a:schemeClr val="tx1"/>
              </a:solidFill>
            </a:endParaRPr>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zh-CN"/>
          </a:p>
        </p:txBody>
      </p:sp>
      <p:sp>
        <p:nvSpPr>
          <p:cNvPr id="5" name="灯片编号占位符 5"/>
          <p:cNvSpPr>
            <a:spLocks noGrp="1" noChangeArrowheads="1"/>
          </p:cNvSpPr>
          <p:nvPr>
            <p:ph type="sldNum" sz="quarter" idx="12"/>
          </p:nvPr>
        </p:nvSpPr>
        <p:spPr>
          <a:ln/>
        </p:spPr>
        <p:txBody>
          <a:bodyPr/>
          <a:lstStyle>
            <a:lvl1pPr>
              <a:defRPr/>
            </a:lvl1pPr>
          </a:lstStyle>
          <a:p>
            <a:fld id="{E52EAD02-0CEF-4C0F-8421-B0DABE306801}" type="slidenum">
              <a:rPr lang="zh-CN" altLang="en-US"/>
              <a:pPr/>
              <a:t>‹#›</a:t>
            </a:fld>
            <a:endParaRPr lang="zh-CN" altLang="en-US" sz="1800">
              <a:solidFill>
                <a:schemeClr val="tx1"/>
              </a:solidFill>
            </a:endParaRPr>
          </a:p>
        </p:txBody>
      </p:sp>
    </p:spTree>
    <p:extLst>
      <p:ext uri="{BB962C8B-B14F-4D97-AF65-F5344CB8AC3E}">
        <p14:creationId xmlns:p14="http://schemas.microsoft.com/office/powerpoint/2010/main" val="418268452"/>
      </p:ext>
    </p:extLst>
  </p:cSld>
  <p:clrMapOvr>
    <a:masterClrMapping/>
  </p:clrMapOvr>
  <p:transition spd="slow" advTm="0">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标题和内容">
    <p:bg>
      <p:bgPr>
        <a:solidFill>
          <a:srgbClr val="F3F3F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9613154"/>
      </p:ext>
    </p:extLst>
  </p:cSld>
  <p:clrMapOvr>
    <a:masterClrMapping/>
  </p:clrMapOvr>
  <p:transition spd="slow" advTm="0">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2020/1/19</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6775199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2020/1/19</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980342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40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2020/1/19</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21022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2020/1/19</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038107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40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2020/1/19</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73758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7" name="矩形 3"/>
          <p:cNvSpPr>
            <a:spLocks noChangeArrowheads="1"/>
          </p:cNvSpPr>
          <p:nvPr userDrawn="1"/>
        </p:nvSpPr>
        <p:spPr bwMode="auto">
          <a:xfrm>
            <a:off x="-7561" y="195486"/>
            <a:ext cx="440283" cy="536077"/>
          </a:xfrm>
          <a:prstGeom prst="rect">
            <a:avLst/>
          </a:prstGeom>
          <a:solidFill>
            <a:schemeClr val="accent1"/>
          </a:solidFill>
          <a:ln>
            <a:noFill/>
          </a:ln>
        </p:spPr>
        <p:txBody>
          <a:bodyPr anchor="ctr"/>
          <a:lstStyle/>
          <a:p>
            <a:pPr algn="ctr" eaLnBrk="1" hangingPunct="1">
              <a:buFont typeface="Arial" pitchFamily="34" charset="0"/>
              <a:buNone/>
            </a:pPr>
            <a:endParaRPr lang="zh-CN" altLang="zh-CN">
              <a:gradFill>
                <a:gsLst>
                  <a:gs pos="0">
                    <a:schemeClr val="accent2"/>
                  </a:gs>
                  <a:gs pos="100000">
                    <a:schemeClr val="accent1"/>
                  </a:gs>
                </a:gsLst>
                <a:lin ang="10800000" scaled="0"/>
              </a:gradFill>
              <a:latin typeface="宋体" pitchFamily="2" charset="-122"/>
              <a:sym typeface="宋体" pitchFamily="2" charset="-122"/>
            </a:endParaRPr>
          </a:p>
        </p:txBody>
      </p:sp>
      <p:sp>
        <p:nvSpPr>
          <p:cNvPr id="8" name="任意多边形 7"/>
          <p:cNvSpPr>
            <a:spLocks noChangeArrowheads="1"/>
          </p:cNvSpPr>
          <p:nvPr userDrawn="1"/>
        </p:nvSpPr>
        <p:spPr bwMode="auto">
          <a:xfrm>
            <a:off x="0" y="5092030"/>
            <a:ext cx="9144000" cy="86723"/>
          </a:xfrm>
          <a:custGeom>
            <a:avLst/>
            <a:gdLst>
              <a:gd name="connsiteX0" fmla="*/ 0 w 9144000"/>
              <a:gd name="connsiteY0" fmla="*/ 0 h 130016"/>
              <a:gd name="connsiteX1" fmla="*/ 2266950 w 9144000"/>
              <a:gd name="connsiteY1" fmla="*/ 0 h 130016"/>
              <a:gd name="connsiteX2" fmla="*/ 2266951 w 9144000"/>
              <a:gd name="connsiteY2" fmla="*/ 0 h 130016"/>
              <a:gd name="connsiteX3" fmla="*/ 4572000 w 9144000"/>
              <a:gd name="connsiteY3" fmla="*/ 0 h 130016"/>
              <a:gd name="connsiteX4" fmla="*/ 6838950 w 9144000"/>
              <a:gd name="connsiteY4" fmla="*/ 0 h 130016"/>
              <a:gd name="connsiteX5" fmla="*/ 9144000 w 9144000"/>
              <a:gd name="connsiteY5" fmla="*/ 0 h 130016"/>
              <a:gd name="connsiteX6" fmla="*/ 9144000 w 9144000"/>
              <a:gd name="connsiteY6" fmla="*/ 130016 h 130016"/>
              <a:gd name="connsiteX7" fmla="*/ 6838950 w 9144000"/>
              <a:gd name="connsiteY7" fmla="*/ 130016 h 130016"/>
              <a:gd name="connsiteX8" fmla="*/ 4572000 w 9144000"/>
              <a:gd name="connsiteY8" fmla="*/ 130016 h 130016"/>
              <a:gd name="connsiteX9" fmla="*/ 2266951 w 9144000"/>
              <a:gd name="connsiteY9" fmla="*/ 130016 h 130016"/>
              <a:gd name="connsiteX10" fmla="*/ 2266950 w 9144000"/>
              <a:gd name="connsiteY10" fmla="*/ 130016 h 130016"/>
              <a:gd name="connsiteX11" fmla="*/ 0 w 9144000"/>
              <a:gd name="connsiteY11" fmla="*/ 130016 h 13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44000" h="130016">
                <a:moveTo>
                  <a:pt x="0" y="0"/>
                </a:moveTo>
                <a:lnTo>
                  <a:pt x="2266950" y="0"/>
                </a:lnTo>
                <a:lnTo>
                  <a:pt x="2266951" y="0"/>
                </a:lnTo>
                <a:lnTo>
                  <a:pt x="4572000" y="0"/>
                </a:lnTo>
                <a:lnTo>
                  <a:pt x="6838950" y="0"/>
                </a:lnTo>
                <a:lnTo>
                  <a:pt x="9144000" y="0"/>
                </a:lnTo>
                <a:lnTo>
                  <a:pt x="9144000" y="130016"/>
                </a:lnTo>
                <a:lnTo>
                  <a:pt x="6838950" y="130016"/>
                </a:lnTo>
                <a:lnTo>
                  <a:pt x="4572000" y="130016"/>
                </a:lnTo>
                <a:lnTo>
                  <a:pt x="2266951" y="130016"/>
                </a:lnTo>
                <a:lnTo>
                  <a:pt x="2266950" y="130016"/>
                </a:lnTo>
                <a:lnTo>
                  <a:pt x="0" y="130016"/>
                </a:lnTo>
                <a:close/>
              </a:path>
            </a:pathLst>
          </a:custGeom>
          <a:solidFill>
            <a:schemeClr val="accent1"/>
          </a:solidFill>
          <a:ln>
            <a:noFill/>
          </a:ln>
        </p:spPr>
        <p:txBody>
          <a:bodyPr wrap="square" anchor="ctr">
            <a:noAutofit/>
          </a:bodyP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6" name="灯片编号占位符 5"/>
          <p:cNvSpPr>
            <a:spLocks noGrp="1"/>
          </p:cNvSpPr>
          <p:nvPr>
            <p:ph type="sldNum" sz="quarter" idx="12"/>
          </p:nvPr>
        </p:nvSpPr>
        <p:spPr>
          <a:xfrm>
            <a:off x="7010400" y="4933237"/>
            <a:ext cx="2133600" cy="273844"/>
          </a:xfrm>
        </p:spPr>
        <p:txBody>
          <a:bodyPr/>
          <a:lstStyle>
            <a:lvl1pPr>
              <a:defRPr>
                <a:solidFill>
                  <a:schemeClr val="bg1"/>
                </a:solidFill>
              </a:defRPr>
            </a:lvl1pPr>
          </a:lstStyle>
          <a:p>
            <a:fld id="{5B46943D-4D1A-4227-8E4A-4C0DFA2C8D4F}" type="slidenum">
              <a:rPr lang="zh-CN" altLang="en-US" smtClean="0"/>
              <a:pPr/>
              <a:t>‹#›</a:t>
            </a:fld>
            <a:endParaRPr lang="zh-CN" altLang="en-US" dirty="0"/>
          </a:p>
        </p:txBody>
      </p:sp>
      <p:sp>
        <p:nvSpPr>
          <p:cNvPr id="4" name="日期占位符 3"/>
          <p:cNvSpPr>
            <a:spLocks noGrp="1"/>
          </p:cNvSpPr>
          <p:nvPr>
            <p:ph type="dt" sz="half" idx="10"/>
          </p:nvPr>
        </p:nvSpPr>
        <p:spPr>
          <a:xfrm>
            <a:off x="37260" y="4941570"/>
            <a:ext cx="2133600" cy="273844"/>
          </a:xfrm>
        </p:spPr>
        <p:txBody>
          <a:bodyPr/>
          <a:lstStyle>
            <a:lvl1pPr>
              <a:defRPr>
                <a:solidFill>
                  <a:schemeClr val="bg1">
                    <a:lumMod val="95000"/>
                  </a:schemeClr>
                </a:solidFill>
              </a:defRPr>
            </a:lvl1pPr>
          </a:lstStyle>
          <a:p>
            <a:fld id="{A0F1D807-92CB-40E1-8909-FC53D865401B}" type="datetimeFigureOut">
              <a:rPr lang="zh-CN" altLang="en-US" smtClean="0"/>
              <a:pPr/>
              <a:t>2020/1/19</a:t>
            </a:fld>
            <a:endParaRPr lang="zh-CN" altLang="en-US"/>
          </a:p>
        </p:txBody>
      </p:sp>
      <p:cxnSp>
        <p:nvCxnSpPr>
          <p:cNvPr id="11" name="直接连接符 10"/>
          <p:cNvCxnSpPr/>
          <p:nvPr userDrawn="1"/>
        </p:nvCxnSpPr>
        <p:spPr>
          <a:xfrm>
            <a:off x="425102" y="722928"/>
            <a:ext cx="8755410"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5" name="TextBox 4"/>
          <p:cNvSpPr>
            <a:spLocks noChangeArrowheads="1"/>
          </p:cNvSpPr>
          <p:nvPr userDrawn="1"/>
        </p:nvSpPr>
        <p:spPr bwMode="auto">
          <a:xfrm>
            <a:off x="7956376" y="192013"/>
            <a:ext cx="859531" cy="530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itchFamily="34" charset="0"/>
              <a:buNone/>
            </a:pPr>
            <a:r>
              <a:rPr lang="en-US" altLang="zh-CN" sz="1800" b="1" dirty="0">
                <a:gradFill>
                  <a:gsLst>
                    <a:gs pos="0">
                      <a:schemeClr val="accent2"/>
                    </a:gs>
                    <a:gs pos="100000">
                      <a:schemeClr val="accent1"/>
                    </a:gs>
                  </a:gsLst>
                  <a:lin ang="10800000" scaled="0"/>
                </a:gradFill>
                <a:latin typeface="微软雅黑" pitchFamily="34" charset="-122"/>
                <a:ea typeface="微软雅黑" pitchFamily="34" charset="-122"/>
                <a:sym typeface="微软雅黑" pitchFamily="34" charset="-122"/>
              </a:rPr>
              <a:t>LOGO</a:t>
            </a:r>
          </a:p>
          <a:p>
            <a:pPr eaLnBrk="1" hangingPunct="1">
              <a:buFont typeface="Arial" pitchFamily="34" charset="0"/>
              <a:buNone/>
            </a:pPr>
            <a:r>
              <a:rPr lang="zh-CN" altLang="en-US" sz="1000" b="1" dirty="0">
                <a:gradFill>
                  <a:gsLst>
                    <a:gs pos="0">
                      <a:schemeClr val="accent2"/>
                    </a:gs>
                    <a:gs pos="100000">
                      <a:schemeClr val="accent1"/>
                    </a:gs>
                  </a:gsLst>
                  <a:lin ang="10800000" scaled="0"/>
                </a:gradFill>
                <a:latin typeface="微软雅黑" pitchFamily="34" charset="-122"/>
                <a:ea typeface="微软雅黑" pitchFamily="34" charset="-122"/>
                <a:sym typeface="微软雅黑" pitchFamily="34" charset="-122"/>
              </a:rPr>
              <a:t>  公司文字</a:t>
            </a:r>
          </a:p>
        </p:txBody>
      </p:sp>
    </p:spTree>
    <p:extLst>
      <p:ext uri="{BB962C8B-B14F-4D97-AF65-F5344CB8AC3E}">
        <p14:creationId xmlns:p14="http://schemas.microsoft.com/office/powerpoint/2010/main" val="1025087062"/>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500"/>
                                        <p:tgtEl>
                                          <p:spTgt spid="11"/>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000"/>
                                        <p:tgtEl>
                                          <p:spTgt spid="15"/>
                                        </p:tgtEl>
                                      </p:cBhvr>
                                    </p:animEffect>
                                    <p:anim calcmode="lin" valueType="num">
                                      <p:cBhvr>
                                        <p:cTn id="16" dur="1000" fill="hold"/>
                                        <p:tgtEl>
                                          <p:spTgt spid="15"/>
                                        </p:tgtEl>
                                        <p:attrNameLst>
                                          <p:attrName>ppt_x</p:attrName>
                                        </p:attrNameLst>
                                      </p:cBhvr>
                                      <p:tavLst>
                                        <p:tav tm="0">
                                          <p:val>
                                            <p:strVal val="#ppt_x"/>
                                          </p:val>
                                        </p:tav>
                                        <p:tav tm="100000">
                                          <p:val>
                                            <p:strVal val="#ppt_x"/>
                                          </p:val>
                                        </p:tav>
                                      </p:tavLst>
                                    </p:anim>
                                    <p:anim calcmode="lin" valueType="num">
                                      <p:cBhvr>
                                        <p:cTn id="17"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5" grpId="0"/>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2020/1/19</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618046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2020/1/19</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4008009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4500" indent="0">
              <a:buNone/>
              <a:defRPr sz="800"/>
            </a:lvl6pPr>
            <a:lvl7pPr marL="2057400" indent="0">
              <a:buNone/>
              <a:defRPr sz="800"/>
            </a:lvl7pPr>
            <a:lvl8pPr marL="2400300" indent="0">
              <a:buNone/>
              <a:defRPr sz="800"/>
            </a:lvl8pPr>
            <a:lvl9pPr marL="2743200" indent="0">
              <a:buNone/>
              <a:defRPr sz="8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2020/1/19</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709642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100"/>
            </a:lvl2pPr>
            <a:lvl3pPr marL="685800" indent="0">
              <a:buNone/>
              <a:defRPr sz="900"/>
            </a:lvl3pPr>
            <a:lvl4pPr marL="1028700" indent="0">
              <a:buNone/>
              <a:defRPr sz="800"/>
            </a:lvl4pPr>
            <a:lvl5pPr marL="1371600" indent="0">
              <a:buNone/>
              <a:defRPr sz="800"/>
            </a:lvl5pPr>
            <a:lvl6pPr marL="1714500" indent="0">
              <a:buNone/>
              <a:defRPr sz="800"/>
            </a:lvl6pPr>
            <a:lvl7pPr marL="2057400" indent="0">
              <a:buNone/>
              <a:defRPr sz="800"/>
            </a:lvl7pPr>
            <a:lvl8pPr marL="2400300" indent="0">
              <a:buNone/>
              <a:defRPr sz="800"/>
            </a:lvl8pPr>
            <a:lvl9pPr marL="2743200" indent="0">
              <a:buNone/>
              <a:defRPr sz="8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2020/1/19</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6070403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2020/1/19</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187852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2020/1/19</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08461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0F1D807-92CB-40E1-8909-FC53D865401B}" type="datetimeFigureOut">
              <a:rPr lang="zh-CN" altLang="en-US" smtClean="0"/>
              <a:t>2020/1/19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46943D-4D1A-4227-8E4A-4C0DFA2C8D4F}" type="slidenum">
              <a:rPr lang="zh-CN" altLang="en-US" smtClean="0"/>
              <a:t>‹#›</a:t>
            </a:fld>
            <a:endParaRPr lang="zh-CN" altLang="en-US"/>
          </a:p>
        </p:txBody>
      </p:sp>
    </p:spTree>
    <p:extLst>
      <p:ext uri="{BB962C8B-B14F-4D97-AF65-F5344CB8AC3E}">
        <p14:creationId xmlns:p14="http://schemas.microsoft.com/office/powerpoint/2010/main" val="1506225853"/>
      </p:ext>
    </p:extLst>
  </p:cSld>
  <p:clrMapOvr>
    <a:masterClrMapping/>
  </p:clrMapOvr>
  <p:transition spd="slow" advTm="0">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A0F1D807-92CB-40E1-8909-FC53D865401B}" type="datetimeFigureOut">
              <a:rPr lang="zh-CN" altLang="en-US" smtClean="0"/>
              <a:t>2020/1/19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46943D-4D1A-4227-8E4A-4C0DFA2C8D4F}" type="slidenum">
              <a:rPr lang="zh-CN" altLang="en-US" smtClean="0"/>
              <a:t>‹#›</a:t>
            </a:fld>
            <a:endParaRPr lang="zh-CN" altLang="en-US"/>
          </a:p>
        </p:txBody>
      </p:sp>
    </p:spTree>
    <p:extLst>
      <p:ext uri="{BB962C8B-B14F-4D97-AF65-F5344CB8AC3E}">
        <p14:creationId xmlns:p14="http://schemas.microsoft.com/office/powerpoint/2010/main" val="4291838645"/>
      </p:ext>
    </p:extLst>
  </p:cSld>
  <p:clrMapOvr>
    <a:masterClrMapping/>
  </p:clrMapOvr>
  <p:transition spd="slow" advTm="0">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A0F1D807-92CB-40E1-8909-FC53D865401B}" type="datetimeFigureOut">
              <a:rPr lang="zh-CN" altLang="en-US" smtClean="0"/>
              <a:t>2020/1/19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46943D-4D1A-4227-8E4A-4C0DFA2C8D4F}" type="slidenum">
              <a:rPr lang="zh-CN" altLang="en-US" smtClean="0"/>
              <a:t>‹#›</a:t>
            </a:fld>
            <a:endParaRPr lang="zh-CN" altLang="en-US"/>
          </a:p>
        </p:txBody>
      </p:sp>
    </p:spTree>
    <p:extLst>
      <p:ext uri="{BB962C8B-B14F-4D97-AF65-F5344CB8AC3E}">
        <p14:creationId xmlns:p14="http://schemas.microsoft.com/office/powerpoint/2010/main" val="188742263"/>
      </p:ext>
    </p:extLst>
  </p:cSld>
  <p:clrMapOvr>
    <a:masterClrMapping/>
  </p:clrMapOvr>
  <p:transition spd="slow" advTm="0">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A0F1D807-92CB-40E1-8909-FC53D865401B}" type="datetimeFigureOut">
              <a:rPr lang="zh-CN" altLang="en-US" smtClean="0"/>
              <a:t>2020/1/19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B46943D-4D1A-4227-8E4A-4C0DFA2C8D4F}" type="slidenum">
              <a:rPr lang="zh-CN" altLang="en-US" smtClean="0"/>
              <a:t>‹#›</a:t>
            </a:fld>
            <a:endParaRPr lang="zh-CN" altLang="en-US"/>
          </a:p>
        </p:txBody>
      </p:sp>
    </p:spTree>
    <p:extLst>
      <p:ext uri="{BB962C8B-B14F-4D97-AF65-F5344CB8AC3E}">
        <p14:creationId xmlns:p14="http://schemas.microsoft.com/office/powerpoint/2010/main" val="1740709171"/>
      </p:ext>
    </p:extLst>
  </p:cSld>
  <p:clrMapOvr>
    <a:masterClrMapping/>
  </p:clrMapOvr>
  <p:transition spd="slow" advTm="0">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A0F1D807-92CB-40E1-8909-FC53D865401B}" type="datetimeFigureOut">
              <a:rPr lang="zh-CN" altLang="en-US" smtClean="0"/>
              <a:t>2020/1/19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B46943D-4D1A-4227-8E4A-4C0DFA2C8D4F}" type="slidenum">
              <a:rPr lang="zh-CN" altLang="en-US" smtClean="0"/>
              <a:t>‹#›</a:t>
            </a:fld>
            <a:endParaRPr lang="zh-CN" altLang="en-US"/>
          </a:p>
        </p:txBody>
      </p:sp>
    </p:spTree>
    <p:extLst>
      <p:ext uri="{BB962C8B-B14F-4D97-AF65-F5344CB8AC3E}">
        <p14:creationId xmlns:p14="http://schemas.microsoft.com/office/powerpoint/2010/main" val="1744075038"/>
      </p:ext>
    </p:extLst>
  </p:cSld>
  <p:clrMapOvr>
    <a:masterClrMapping/>
  </p:clrMapOvr>
  <p:transition spd="slow" advTm="0">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0F1D807-92CB-40E1-8909-FC53D865401B}" type="datetimeFigureOut">
              <a:rPr lang="zh-CN" altLang="en-US" smtClean="0"/>
              <a:t>2020/1/19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B46943D-4D1A-4227-8E4A-4C0DFA2C8D4F}" type="slidenum">
              <a:rPr lang="zh-CN" altLang="en-US" smtClean="0"/>
              <a:t>‹#›</a:t>
            </a:fld>
            <a:endParaRPr lang="zh-CN" altLang="en-US"/>
          </a:p>
        </p:txBody>
      </p:sp>
    </p:spTree>
    <p:extLst>
      <p:ext uri="{BB962C8B-B14F-4D97-AF65-F5344CB8AC3E}">
        <p14:creationId xmlns:p14="http://schemas.microsoft.com/office/powerpoint/2010/main" val="1548949242"/>
      </p:ext>
    </p:extLst>
  </p:cSld>
  <p:clrMapOvr>
    <a:masterClrMapping/>
  </p:clrMapOvr>
  <p:transition spd="slow" advTm="0">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A0F1D807-92CB-40E1-8909-FC53D865401B}" type="datetimeFigureOut">
              <a:rPr lang="zh-CN" altLang="en-US" smtClean="0"/>
              <a:t>2020/1/19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46943D-4D1A-4227-8E4A-4C0DFA2C8D4F}" type="slidenum">
              <a:rPr lang="zh-CN" altLang="en-US" smtClean="0"/>
              <a:t>‹#›</a:t>
            </a:fld>
            <a:endParaRPr lang="zh-CN" altLang="en-US"/>
          </a:p>
        </p:txBody>
      </p:sp>
    </p:spTree>
    <p:extLst>
      <p:ext uri="{BB962C8B-B14F-4D97-AF65-F5344CB8AC3E}">
        <p14:creationId xmlns:p14="http://schemas.microsoft.com/office/powerpoint/2010/main" val="3293900792"/>
      </p:ext>
    </p:extLst>
  </p:cSld>
  <p:clrMapOvr>
    <a:masterClrMapping/>
  </p:clrMapOvr>
  <p:transition spd="slow" advTm="0">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alphaModFix amt="44000"/>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A0F1D807-92CB-40E1-8909-FC53D865401B}" type="datetimeFigureOut">
              <a:rPr lang="zh-CN" altLang="en-US" smtClean="0"/>
              <a:t>2020/1/19</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5B46943D-4D1A-4227-8E4A-4C0DFA2C8D4F}" type="slidenum">
              <a:rPr lang="zh-CN" altLang="en-US" smtClean="0"/>
              <a:t>‹#›</a:t>
            </a:fld>
            <a:endParaRPr lang="zh-CN" altLang="en-US"/>
          </a:p>
        </p:txBody>
      </p:sp>
    </p:spTree>
    <p:extLst>
      <p:ext uri="{BB962C8B-B14F-4D97-AF65-F5344CB8AC3E}">
        <p14:creationId xmlns:p14="http://schemas.microsoft.com/office/powerpoint/2010/main" val="3826728238"/>
      </p:ext>
    </p:extLst>
  </p:cSld>
  <p:clrMap bg1="lt1" tx1="dk1" bg2="lt2" tx2="dk2" accent1="accent1" accent2="accent2" accent3="accent3" accent4="accent4" accent5="accent5" accent6="accent6" hlink="hlink" folHlink="folHlink"/>
  <p:sldLayoutIdLst>
    <p:sldLayoutId id="2147483649" r:id="rId1"/>
    <p:sldLayoutId id="2147483667"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5" r:id="rId13"/>
    <p:sldLayoutId id="2147483666" r:id="rId14"/>
  </p:sldLayoutIdLst>
  <p:transition spd="slow" advTm="0">
    <p:fade/>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68580" tIns="34290" rIns="68580" bIns="3429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68580" tIns="34290" rIns="68580" bIns="3429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68580" tIns="34290" rIns="68580" bIns="34290" rtlCol="0" anchor="ctr"/>
          <a:lstStyle>
            <a:lvl1pPr algn="l">
              <a:defRPr sz="900">
                <a:solidFill>
                  <a:schemeClr val="tx1">
                    <a:tint val="75000"/>
                  </a:schemeClr>
                </a:solidFill>
              </a:defRPr>
            </a:lvl1pPr>
          </a:lstStyle>
          <a:p>
            <a:pPr defTabSz="685800"/>
            <a:fld id="{16E5758D-A3C3-4E88-8AC0-22500507BD7E}" type="datetimeFigureOut">
              <a:rPr lang="zh-CN" altLang="en-US" smtClean="0">
                <a:solidFill>
                  <a:prstClr val="black">
                    <a:tint val="75000"/>
                  </a:prstClr>
                </a:solidFill>
              </a:rPr>
              <a:pPr defTabSz="685800"/>
              <a:t>2020/1/19</a:t>
            </a:fld>
            <a:endParaRPr lang="zh-CN" altLang="en-US">
              <a:solidFill>
                <a:prstClr val="black">
                  <a:tint val="75000"/>
                </a:prstClr>
              </a:solidFill>
            </a:endParaRPr>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68580" tIns="34290" rIns="68580" bIns="34290" rtlCol="0" anchor="ctr"/>
          <a:lstStyle>
            <a:lvl1pPr algn="ctr">
              <a:defRPr sz="900">
                <a:solidFill>
                  <a:schemeClr val="tx1">
                    <a:tint val="75000"/>
                  </a:schemeClr>
                </a:solidFill>
              </a:defRPr>
            </a:lvl1pPr>
          </a:lstStyle>
          <a:p>
            <a:pPr defTabSz="685800"/>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68580" tIns="34290" rIns="68580" bIns="34290" rtlCol="0" anchor="ctr"/>
          <a:lstStyle>
            <a:lvl1pPr algn="r">
              <a:defRPr sz="900">
                <a:solidFill>
                  <a:schemeClr val="tx1">
                    <a:tint val="75000"/>
                  </a:schemeClr>
                </a:solidFill>
              </a:defRPr>
            </a:lvl1pPr>
          </a:lstStyle>
          <a:p>
            <a:pPr defTabSz="685800"/>
            <a:fld id="{AA4E786F-588D-4932-A7B2-AE3451FA4ACA}" type="slidenum">
              <a:rPr lang="zh-CN" altLang="en-US" smtClean="0">
                <a:solidFill>
                  <a:prstClr val="black">
                    <a:tint val="75000"/>
                  </a:prstClr>
                </a:solidFill>
              </a:rPr>
              <a:pPr defTabSz="685800"/>
              <a:t>‹#›</a:t>
            </a:fld>
            <a:endParaRPr lang="zh-CN" altLang="en-US">
              <a:solidFill>
                <a:prstClr val="black">
                  <a:tint val="75000"/>
                </a:prstClr>
              </a:solidFill>
            </a:endParaRPr>
          </a:p>
        </p:txBody>
      </p:sp>
    </p:spTree>
    <p:extLst>
      <p:ext uri="{BB962C8B-B14F-4D97-AF65-F5344CB8AC3E}">
        <p14:creationId xmlns:p14="http://schemas.microsoft.com/office/powerpoint/2010/main" val="3154033084"/>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chart" Target="../charts/chart3.xml"/><Relationship Id="rId4" Type="http://schemas.openxmlformats.org/officeDocument/2006/relationships/chart" Target="../charts/char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9.jpeg"/><Relationship Id="rId7" Type="http://schemas.microsoft.com/office/2007/relationships/hdphoto" Target="../media/hdphoto2.wdp"/><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image" Target="../media/image10.jpeg"/><Relationship Id="rId4" Type="http://schemas.microsoft.com/office/2007/relationships/hdphoto" Target="../media/hdphoto1.wdp"/><Relationship Id="rId9"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5.jpe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hyperlink" Target="http://www.pptbz.com/"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10" Type="http://schemas.openxmlformats.org/officeDocument/2006/relationships/image" Target="../media/image2.png"/><Relationship Id="rId4" Type="http://schemas.openxmlformats.org/officeDocument/2006/relationships/tags" Target="../tags/tag5.xml"/><Relationship Id="rId9"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原创设计师QQ598969553      _2"/>
          <p:cNvSpPr/>
          <p:nvPr/>
        </p:nvSpPr>
        <p:spPr>
          <a:xfrm>
            <a:off x="-651634" y="3102646"/>
            <a:ext cx="5646203" cy="5646203"/>
          </a:xfrm>
          <a:prstGeom prst="ellipse">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68" name="原创设计师QQ598969553      _3"/>
          <p:cNvSpPr/>
          <p:nvPr/>
        </p:nvSpPr>
        <p:spPr>
          <a:xfrm>
            <a:off x="-2601084" y="2848420"/>
            <a:ext cx="5646203" cy="5646203"/>
          </a:xfrm>
          <a:prstGeom prst="ellipse">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69" name="原创设计师QQ598969553      _4"/>
          <p:cNvSpPr/>
          <p:nvPr/>
        </p:nvSpPr>
        <p:spPr>
          <a:xfrm>
            <a:off x="-5800691" y="-990506"/>
            <a:ext cx="7382360" cy="7382360"/>
          </a:xfrm>
          <a:prstGeom prst="ellipse">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70" name="原创设计师QQ598969553      _5"/>
          <p:cNvSpPr/>
          <p:nvPr/>
        </p:nvSpPr>
        <p:spPr>
          <a:xfrm flipH="1">
            <a:off x="1650440" y="2774894"/>
            <a:ext cx="657859" cy="657859"/>
          </a:xfrm>
          <a:prstGeom prst="ellipse">
            <a:avLst/>
          </a:prstGeom>
          <a:solidFill>
            <a:schemeClr val="accent2"/>
          </a:soli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sp>
        <p:nvSpPr>
          <p:cNvPr id="71" name="原创设计师QQ598969553      _6"/>
          <p:cNvSpPr/>
          <p:nvPr/>
        </p:nvSpPr>
        <p:spPr>
          <a:xfrm>
            <a:off x="452833" y="2474958"/>
            <a:ext cx="599872" cy="599872"/>
          </a:xfrm>
          <a:prstGeom prst="ellipse">
            <a:avLst/>
          </a:prstGeom>
          <a:solidFill>
            <a:schemeClr val="accent1"/>
          </a:soli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sp>
        <p:nvSpPr>
          <p:cNvPr id="72" name="原创设计师QQ598969553      _7"/>
          <p:cNvSpPr/>
          <p:nvPr/>
        </p:nvSpPr>
        <p:spPr>
          <a:xfrm>
            <a:off x="681432" y="1604171"/>
            <a:ext cx="1587499" cy="1587499"/>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accent1"/>
                </a:solidFill>
                <a:ea typeface="微软雅黑" panose="020B0503020204020204" pitchFamily="34" charset="-122"/>
              </a:rPr>
              <a:t>LOGO</a:t>
            </a:r>
            <a:endParaRPr lang="zh-CN" altLang="en-US" sz="2400" dirty="0">
              <a:solidFill>
                <a:schemeClr val="accent1"/>
              </a:solidFill>
              <a:ea typeface="微软雅黑" panose="020B0503020204020204" pitchFamily="34" charset="-122"/>
            </a:endParaRPr>
          </a:p>
        </p:txBody>
      </p:sp>
      <p:sp>
        <p:nvSpPr>
          <p:cNvPr id="73" name="原创设计师QQ598969553      _8"/>
          <p:cNvSpPr txBox="1">
            <a:spLocks/>
          </p:cNvSpPr>
          <p:nvPr/>
        </p:nvSpPr>
        <p:spPr>
          <a:xfrm>
            <a:off x="3080763" y="1987556"/>
            <a:ext cx="5639771" cy="457013"/>
          </a:xfrm>
          <a:prstGeom prst="rect">
            <a:avLst/>
          </a:prstGeom>
        </p:spPr>
        <p:txBody>
          <a:bodyPr vert="horz" lIns="9144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3200" dirty="0">
                <a:solidFill>
                  <a:prstClr val="black">
                    <a:lumMod val="85000"/>
                    <a:lumOff val="15000"/>
                  </a:prstClr>
                </a:solidFill>
                <a:latin typeface="微软雅黑" panose="020B0503020204020204" pitchFamily="34" charset="-122"/>
                <a:ea typeface="微软雅黑" panose="020B0503020204020204" pitchFamily="34" charset="-122"/>
              </a:rPr>
              <a:t>大气简洁立体商业创业策划书</a:t>
            </a:r>
            <a:endParaRPr lang="en-US" altLang="ko-KR" sz="32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74" name="原创设计师QQ598969553      _9"/>
          <p:cNvSpPr txBox="1">
            <a:spLocks/>
          </p:cNvSpPr>
          <p:nvPr/>
        </p:nvSpPr>
        <p:spPr>
          <a:xfrm>
            <a:off x="3581926" y="946778"/>
            <a:ext cx="4637443" cy="1008613"/>
          </a:xfrm>
          <a:prstGeom prst="rect">
            <a:avLst/>
          </a:prstGeom>
        </p:spPr>
        <p:txBody>
          <a:bodyPr lIns="0" tIns="0" rIns="0" bIns="0"/>
          <a:lstStyle>
            <a:lvl1pPr marL="0" indent="0" algn="l" defTabSz="914400" rtl="0" eaLnBrk="1" latinLnBrk="1" hangingPunct="1">
              <a:spcBef>
                <a:spcPct val="20000"/>
              </a:spcBef>
              <a:buFont typeface="Arial" panose="020B0604020202020204" pitchFamily="34" charset="0"/>
              <a:buNone/>
              <a:defRPr sz="2800" b="1" kern="1200" baseline="0">
                <a:solidFill>
                  <a:schemeClr val="bg1"/>
                </a:solidFill>
                <a:latin typeface="Tahoma" panose="020B0604030504040204" pitchFamily="34" charset="0"/>
                <a:ea typeface="+mn-ea"/>
                <a:cs typeface="Tahoma" panose="020B0604030504040204" pitchFamily="34" charset="0"/>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r>
              <a:rPr lang="en-US" altLang="zh-CN" sz="6600" dirty="0">
                <a:solidFill>
                  <a:schemeClr val="accent1"/>
                </a:solidFill>
                <a:effectLst>
                  <a:outerShdw blurRad="63500" sx="102000" sy="102000" algn="ctr" rotWithShape="0">
                    <a:prstClr val="black">
                      <a:alpha val="40000"/>
                    </a:prstClr>
                  </a:outerShdw>
                </a:effectLst>
                <a:latin typeface="Agency FB" panose="020B0503020202020204" pitchFamily="34" charset="0"/>
                <a:ea typeface="微软雅黑" panose="020B0503020204020204" pitchFamily="34" charset="-122"/>
              </a:rPr>
              <a:t>2016</a:t>
            </a:r>
            <a:endParaRPr lang="en-US" altLang="ko-KR" sz="6600" dirty="0">
              <a:solidFill>
                <a:schemeClr val="accent1"/>
              </a:solidFill>
              <a:effectLst>
                <a:outerShdw blurRad="63500" sx="102000" sy="102000" algn="ctr" rotWithShape="0">
                  <a:prstClr val="black">
                    <a:alpha val="40000"/>
                  </a:prstClr>
                </a:outerShdw>
              </a:effectLst>
              <a:latin typeface="Agency FB" panose="020B0503020202020204" pitchFamily="34" charset="0"/>
              <a:ea typeface="微软雅黑" panose="020B0503020204020204" pitchFamily="34" charset="-122"/>
            </a:endParaRPr>
          </a:p>
        </p:txBody>
      </p:sp>
      <p:cxnSp>
        <p:nvCxnSpPr>
          <p:cNvPr id="75" name="原创设计师QQ598969553      _10"/>
          <p:cNvCxnSpPr/>
          <p:nvPr/>
        </p:nvCxnSpPr>
        <p:spPr>
          <a:xfrm>
            <a:off x="3242787" y="2544989"/>
            <a:ext cx="53340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6" name="原创设计师QQ598969553      _11"/>
          <p:cNvSpPr/>
          <p:nvPr/>
        </p:nvSpPr>
        <p:spPr>
          <a:xfrm>
            <a:off x="3149760" y="2643758"/>
            <a:ext cx="5501773" cy="230832"/>
          </a:xfrm>
          <a:prstGeom prst="rect">
            <a:avLst/>
          </a:prstGeom>
        </p:spPr>
        <p:txBody>
          <a:bodyPr wrap="square">
            <a:spAutoFit/>
          </a:bodyPr>
          <a:lstStyle/>
          <a:p>
            <a:pPr algn="ctr"/>
            <a:r>
              <a:rPr lang="zh-CN" altLang="en-US" sz="900" dirty="0">
                <a:solidFill>
                  <a:prstClr val="black">
                    <a:lumMod val="85000"/>
                    <a:lumOff val="15000"/>
                  </a:prstClr>
                </a:solidFill>
                <a:latin typeface="微软雅黑" panose="020B0503020204020204" pitchFamily="34" charset="-122"/>
                <a:ea typeface="微软雅黑" panose="020B0503020204020204" pitchFamily="34" charset="-122"/>
              </a:rPr>
              <a:t>此处添加详细文本描述，建议与标题相关并符合整体语言风格</a:t>
            </a:r>
          </a:p>
        </p:txBody>
      </p:sp>
      <p:pic>
        <p:nvPicPr>
          <p:cNvPr id="13"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2847675474"/>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p:cTn id="7" dur="500" fill="hold"/>
                                        <p:tgtEl>
                                          <p:spTgt spid="71"/>
                                        </p:tgtEl>
                                        <p:attrNameLst>
                                          <p:attrName>ppt_w</p:attrName>
                                        </p:attrNameLst>
                                      </p:cBhvr>
                                      <p:tavLst>
                                        <p:tav tm="0">
                                          <p:val>
                                            <p:fltVal val="0"/>
                                          </p:val>
                                        </p:tav>
                                        <p:tav tm="100000">
                                          <p:val>
                                            <p:strVal val="#ppt_w"/>
                                          </p:val>
                                        </p:tav>
                                      </p:tavLst>
                                    </p:anim>
                                    <p:anim calcmode="lin" valueType="num">
                                      <p:cBhvr>
                                        <p:cTn id="8" dur="500" fill="hold"/>
                                        <p:tgtEl>
                                          <p:spTgt spid="71"/>
                                        </p:tgtEl>
                                        <p:attrNameLst>
                                          <p:attrName>ppt_h</p:attrName>
                                        </p:attrNameLst>
                                      </p:cBhvr>
                                      <p:tavLst>
                                        <p:tav tm="0">
                                          <p:val>
                                            <p:fltVal val="0"/>
                                          </p:val>
                                        </p:tav>
                                        <p:tav tm="100000">
                                          <p:val>
                                            <p:strVal val="#ppt_h"/>
                                          </p:val>
                                        </p:tav>
                                      </p:tavLst>
                                    </p:anim>
                                    <p:animEffect transition="in" filter="fade">
                                      <p:cBhvr>
                                        <p:cTn id="9" dur="500"/>
                                        <p:tgtEl>
                                          <p:spTgt spid="71"/>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70"/>
                                        </p:tgtEl>
                                        <p:attrNameLst>
                                          <p:attrName>style.visibility</p:attrName>
                                        </p:attrNameLst>
                                      </p:cBhvr>
                                      <p:to>
                                        <p:strVal val="visible"/>
                                      </p:to>
                                    </p:set>
                                    <p:anim calcmode="lin" valueType="num">
                                      <p:cBhvr>
                                        <p:cTn id="12" dur="500" fill="hold"/>
                                        <p:tgtEl>
                                          <p:spTgt spid="70"/>
                                        </p:tgtEl>
                                        <p:attrNameLst>
                                          <p:attrName>ppt_w</p:attrName>
                                        </p:attrNameLst>
                                      </p:cBhvr>
                                      <p:tavLst>
                                        <p:tav tm="0">
                                          <p:val>
                                            <p:fltVal val="0"/>
                                          </p:val>
                                        </p:tav>
                                        <p:tav tm="100000">
                                          <p:val>
                                            <p:strVal val="#ppt_w"/>
                                          </p:val>
                                        </p:tav>
                                      </p:tavLst>
                                    </p:anim>
                                    <p:anim calcmode="lin" valueType="num">
                                      <p:cBhvr>
                                        <p:cTn id="13" dur="500" fill="hold"/>
                                        <p:tgtEl>
                                          <p:spTgt spid="70"/>
                                        </p:tgtEl>
                                        <p:attrNameLst>
                                          <p:attrName>ppt_h</p:attrName>
                                        </p:attrNameLst>
                                      </p:cBhvr>
                                      <p:tavLst>
                                        <p:tav tm="0">
                                          <p:val>
                                            <p:fltVal val="0"/>
                                          </p:val>
                                        </p:tav>
                                        <p:tav tm="100000">
                                          <p:val>
                                            <p:strVal val="#ppt_h"/>
                                          </p:val>
                                        </p:tav>
                                      </p:tavLst>
                                    </p:anim>
                                    <p:animEffect transition="in" filter="fade">
                                      <p:cBhvr>
                                        <p:cTn id="14" dur="500"/>
                                        <p:tgtEl>
                                          <p:spTgt spid="70"/>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72"/>
                                        </p:tgtEl>
                                        <p:attrNameLst>
                                          <p:attrName>style.visibility</p:attrName>
                                        </p:attrNameLst>
                                      </p:cBhvr>
                                      <p:to>
                                        <p:strVal val="visible"/>
                                      </p:to>
                                    </p:set>
                                    <p:anim calcmode="lin" valueType="num">
                                      <p:cBhvr>
                                        <p:cTn id="17" dur="500" fill="hold"/>
                                        <p:tgtEl>
                                          <p:spTgt spid="72"/>
                                        </p:tgtEl>
                                        <p:attrNameLst>
                                          <p:attrName>ppt_w</p:attrName>
                                        </p:attrNameLst>
                                      </p:cBhvr>
                                      <p:tavLst>
                                        <p:tav tm="0">
                                          <p:val>
                                            <p:fltVal val="0"/>
                                          </p:val>
                                        </p:tav>
                                        <p:tav tm="100000">
                                          <p:val>
                                            <p:strVal val="#ppt_w"/>
                                          </p:val>
                                        </p:tav>
                                      </p:tavLst>
                                    </p:anim>
                                    <p:anim calcmode="lin" valueType="num">
                                      <p:cBhvr>
                                        <p:cTn id="18" dur="500" fill="hold"/>
                                        <p:tgtEl>
                                          <p:spTgt spid="72"/>
                                        </p:tgtEl>
                                        <p:attrNameLst>
                                          <p:attrName>ppt_h</p:attrName>
                                        </p:attrNameLst>
                                      </p:cBhvr>
                                      <p:tavLst>
                                        <p:tav tm="0">
                                          <p:val>
                                            <p:fltVal val="0"/>
                                          </p:val>
                                        </p:tav>
                                        <p:tav tm="100000">
                                          <p:val>
                                            <p:strVal val="#ppt_h"/>
                                          </p:val>
                                        </p:tav>
                                      </p:tavLst>
                                    </p:anim>
                                    <p:animEffect transition="in" filter="fade">
                                      <p:cBhvr>
                                        <p:cTn id="19" dur="500"/>
                                        <p:tgtEl>
                                          <p:spTgt spid="72"/>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69"/>
                                        </p:tgtEl>
                                        <p:attrNameLst>
                                          <p:attrName>style.visibility</p:attrName>
                                        </p:attrNameLst>
                                      </p:cBhvr>
                                      <p:to>
                                        <p:strVal val="visible"/>
                                      </p:to>
                                    </p:set>
                                    <p:animEffect transition="in" filter="fade">
                                      <p:cBhvr>
                                        <p:cTn id="23" dur="500"/>
                                        <p:tgtEl>
                                          <p:spTgt spid="6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8"/>
                                        </p:tgtEl>
                                        <p:attrNameLst>
                                          <p:attrName>style.visibility</p:attrName>
                                        </p:attrNameLst>
                                      </p:cBhvr>
                                      <p:to>
                                        <p:strVal val="visible"/>
                                      </p:to>
                                    </p:set>
                                    <p:animEffect transition="in" filter="fade">
                                      <p:cBhvr>
                                        <p:cTn id="26" dur="500"/>
                                        <p:tgtEl>
                                          <p:spTgt spid="6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7"/>
                                        </p:tgtEl>
                                        <p:attrNameLst>
                                          <p:attrName>style.visibility</p:attrName>
                                        </p:attrNameLst>
                                      </p:cBhvr>
                                      <p:to>
                                        <p:strVal val="visible"/>
                                      </p:to>
                                    </p:set>
                                    <p:animEffect transition="in" filter="fade">
                                      <p:cBhvr>
                                        <p:cTn id="29" dur="500"/>
                                        <p:tgtEl>
                                          <p:spTgt spid="67"/>
                                        </p:tgtEl>
                                      </p:cBhvr>
                                    </p:animEffect>
                                  </p:childTnLst>
                                </p:cTn>
                              </p:par>
                            </p:childTnLst>
                          </p:cTn>
                        </p:par>
                        <p:par>
                          <p:cTn id="30" fill="hold">
                            <p:stCondLst>
                              <p:cond delay="1500"/>
                            </p:stCondLst>
                            <p:childTnLst>
                              <p:par>
                                <p:cTn id="31" presetID="23" presetClass="entr" presetSubtype="36" fill="hold" grpId="0" nodeType="afterEffect">
                                  <p:stCondLst>
                                    <p:cond delay="0"/>
                                  </p:stCondLst>
                                  <p:childTnLst>
                                    <p:set>
                                      <p:cBhvr>
                                        <p:cTn id="32" dur="1" fill="hold">
                                          <p:stCondLst>
                                            <p:cond delay="0"/>
                                          </p:stCondLst>
                                        </p:cTn>
                                        <p:tgtEl>
                                          <p:spTgt spid="74"/>
                                        </p:tgtEl>
                                        <p:attrNameLst>
                                          <p:attrName>style.visibility</p:attrName>
                                        </p:attrNameLst>
                                      </p:cBhvr>
                                      <p:to>
                                        <p:strVal val="visible"/>
                                      </p:to>
                                    </p:set>
                                    <p:anim calcmode="lin" valueType="num">
                                      <p:cBhvr>
                                        <p:cTn id="33" dur="500" fill="hold"/>
                                        <p:tgtEl>
                                          <p:spTgt spid="74"/>
                                        </p:tgtEl>
                                        <p:attrNameLst>
                                          <p:attrName>ppt_w</p:attrName>
                                        </p:attrNameLst>
                                      </p:cBhvr>
                                      <p:tavLst>
                                        <p:tav tm="0">
                                          <p:val>
                                            <p:strVal val="(6*min(max(#ppt_w*#ppt_h,.3),1)-7.4)/-.7*#ppt_w"/>
                                          </p:val>
                                        </p:tav>
                                        <p:tav tm="100000">
                                          <p:val>
                                            <p:strVal val="#ppt_w"/>
                                          </p:val>
                                        </p:tav>
                                      </p:tavLst>
                                    </p:anim>
                                    <p:anim calcmode="lin" valueType="num">
                                      <p:cBhvr>
                                        <p:cTn id="34" dur="500" fill="hold"/>
                                        <p:tgtEl>
                                          <p:spTgt spid="74"/>
                                        </p:tgtEl>
                                        <p:attrNameLst>
                                          <p:attrName>ppt_h</p:attrName>
                                        </p:attrNameLst>
                                      </p:cBhvr>
                                      <p:tavLst>
                                        <p:tav tm="0">
                                          <p:val>
                                            <p:strVal val="(6*min(max(#ppt_w*#ppt_h,.3),1)-7.4)/-.7*#ppt_h"/>
                                          </p:val>
                                        </p:tav>
                                        <p:tav tm="100000">
                                          <p:val>
                                            <p:strVal val="#ppt_h"/>
                                          </p:val>
                                        </p:tav>
                                      </p:tavLst>
                                    </p:anim>
                                    <p:anim calcmode="lin" valueType="num">
                                      <p:cBhvr>
                                        <p:cTn id="35" dur="500" fill="hold"/>
                                        <p:tgtEl>
                                          <p:spTgt spid="74"/>
                                        </p:tgtEl>
                                        <p:attrNameLst>
                                          <p:attrName>ppt_x</p:attrName>
                                        </p:attrNameLst>
                                      </p:cBhvr>
                                      <p:tavLst>
                                        <p:tav tm="0">
                                          <p:val>
                                            <p:fltVal val="0.5"/>
                                          </p:val>
                                        </p:tav>
                                        <p:tav tm="100000">
                                          <p:val>
                                            <p:strVal val="#ppt_x"/>
                                          </p:val>
                                        </p:tav>
                                      </p:tavLst>
                                    </p:anim>
                                    <p:anim calcmode="lin" valueType="num">
                                      <p:cBhvr>
                                        <p:cTn id="36" dur="500" fill="hold"/>
                                        <p:tgtEl>
                                          <p:spTgt spid="74"/>
                                        </p:tgtEl>
                                        <p:attrNameLst>
                                          <p:attrName>ppt_y</p:attrName>
                                        </p:attrNameLst>
                                      </p:cBhvr>
                                      <p:tavLst>
                                        <p:tav tm="0">
                                          <p:val>
                                            <p:strVal val="1+(6*min(max(#ppt_w*#ppt_h,.3),1)-7.4)/-.7*#ppt_h/2"/>
                                          </p:val>
                                        </p:tav>
                                        <p:tav tm="100000">
                                          <p:val>
                                            <p:strVal val="#ppt_y"/>
                                          </p:val>
                                        </p:tav>
                                      </p:tavLst>
                                    </p:anim>
                                  </p:childTnLst>
                                </p:cTn>
                              </p:par>
                            </p:childTnLst>
                          </p:cTn>
                        </p:par>
                        <p:par>
                          <p:cTn id="37" fill="hold">
                            <p:stCondLst>
                              <p:cond delay="2000"/>
                            </p:stCondLst>
                            <p:childTnLst>
                              <p:par>
                                <p:cTn id="38" presetID="23" presetClass="entr" presetSubtype="288" fill="hold" grpId="0" nodeType="afterEffect">
                                  <p:stCondLst>
                                    <p:cond delay="0"/>
                                  </p:stCondLst>
                                  <p:iterate type="lt">
                                    <p:tmPct val="10000"/>
                                  </p:iterate>
                                  <p:childTnLst>
                                    <p:set>
                                      <p:cBhvr>
                                        <p:cTn id="39" dur="1" fill="hold">
                                          <p:stCondLst>
                                            <p:cond delay="0"/>
                                          </p:stCondLst>
                                        </p:cTn>
                                        <p:tgtEl>
                                          <p:spTgt spid="73"/>
                                        </p:tgtEl>
                                        <p:attrNameLst>
                                          <p:attrName>style.visibility</p:attrName>
                                        </p:attrNameLst>
                                      </p:cBhvr>
                                      <p:to>
                                        <p:strVal val="visible"/>
                                      </p:to>
                                    </p:set>
                                    <p:anim calcmode="lin" valueType="num">
                                      <p:cBhvr>
                                        <p:cTn id="40" dur="500" fill="hold"/>
                                        <p:tgtEl>
                                          <p:spTgt spid="73"/>
                                        </p:tgtEl>
                                        <p:attrNameLst>
                                          <p:attrName>ppt_w</p:attrName>
                                        </p:attrNameLst>
                                      </p:cBhvr>
                                      <p:tavLst>
                                        <p:tav tm="0">
                                          <p:val>
                                            <p:strVal val="4/3*#ppt_w"/>
                                          </p:val>
                                        </p:tav>
                                        <p:tav tm="100000">
                                          <p:val>
                                            <p:strVal val="#ppt_w"/>
                                          </p:val>
                                        </p:tav>
                                      </p:tavLst>
                                    </p:anim>
                                    <p:anim calcmode="lin" valueType="num">
                                      <p:cBhvr>
                                        <p:cTn id="41" dur="500" fill="hold"/>
                                        <p:tgtEl>
                                          <p:spTgt spid="73"/>
                                        </p:tgtEl>
                                        <p:attrNameLst>
                                          <p:attrName>ppt_h</p:attrName>
                                        </p:attrNameLst>
                                      </p:cBhvr>
                                      <p:tavLst>
                                        <p:tav tm="0">
                                          <p:val>
                                            <p:strVal val="4/3*#ppt_h"/>
                                          </p:val>
                                        </p:tav>
                                        <p:tav tm="100000">
                                          <p:val>
                                            <p:strVal val="#ppt_h"/>
                                          </p:val>
                                        </p:tav>
                                      </p:tavLst>
                                    </p:anim>
                                  </p:childTnLst>
                                </p:cTn>
                              </p:par>
                            </p:childTnLst>
                          </p:cTn>
                        </p:par>
                        <p:par>
                          <p:cTn id="42" fill="hold">
                            <p:stCondLst>
                              <p:cond delay="3100"/>
                            </p:stCondLst>
                            <p:childTnLst>
                              <p:par>
                                <p:cTn id="43" presetID="22" presetClass="entr" presetSubtype="8" fill="hold" nodeType="afterEffect">
                                  <p:stCondLst>
                                    <p:cond delay="0"/>
                                  </p:stCondLst>
                                  <p:childTnLst>
                                    <p:set>
                                      <p:cBhvr>
                                        <p:cTn id="44" dur="1" fill="hold">
                                          <p:stCondLst>
                                            <p:cond delay="0"/>
                                          </p:stCondLst>
                                        </p:cTn>
                                        <p:tgtEl>
                                          <p:spTgt spid="75"/>
                                        </p:tgtEl>
                                        <p:attrNameLst>
                                          <p:attrName>style.visibility</p:attrName>
                                        </p:attrNameLst>
                                      </p:cBhvr>
                                      <p:to>
                                        <p:strVal val="visible"/>
                                      </p:to>
                                    </p:set>
                                    <p:animEffect transition="in" filter="wipe(left)">
                                      <p:cBhvr>
                                        <p:cTn id="45" dur="500"/>
                                        <p:tgtEl>
                                          <p:spTgt spid="75"/>
                                        </p:tgtEl>
                                      </p:cBhvr>
                                    </p:animEffect>
                                  </p:childTnLst>
                                </p:cTn>
                              </p:par>
                            </p:childTnLst>
                          </p:cTn>
                        </p:par>
                        <p:par>
                          <p:cTn id="46" fill="hold">
                            <p:stCondLst>
                              <p:cond delay="3600"/>
                            </p:stCondLst>
                            <p:childTnLst>
                              <p:par>
                                <p:cTn id="47" presetID="12" presetClass="entr" presetSubtype="1" fill="hold" grpId="0" nodeType="afterEffect">
                                  <p:stCondLst>
                                    <p:cond delay="0"/>
                                  </p:stCondLst>
                                  <p:childTnLst>
                                    <p:set>
                                      <p:cBhvr>
                                        <p:cTn id="48" dur="1" fill="hold">
                                          <p:stCondLst>
                                            <p:cond delay="0"/>
                                          </p:stCondLst>
                                        </p:cTn>
                                        <p:tgtEl>
                                          <p:spTgt spid="76"/>
                                        </p:tgtEl>
                                        <p:attrNameLst>
                                          <p:attrName>style.visibility</p:attrName>
                                        </p:attrNameLst>
                                      </p:cBhvr>
                                      <p:to>
                                        <p:strVal val="visible"/>
                                      </p:to>
                                    </p:set>
                                    <p:anim calcmode="lin" valueType="num">
                                      <p:cBhvr additive="base">
                                        <p:cTn id="49" dur="500"/>
                                        <p:tgtEl>
                                          <p:spTgt spid="76"/>
                                        </p:tgtEl>
                                        <p:attrNameLst>
                                          <p:attrName>ppt_y</p:attrName>
                                        </p:attrNameLst>
                                      </p:cBhvr>
                                      <p:tavLst>
                                        <p:tav tm="0">
                                          <p:val>
                                            <p:strVal val="#ppt_y-#ppt_h*1.125000"/>
                                          </p:val>
                                        </p:tav>
                                        <p:tav tm="100000">
                                          <p:val>
                                            <p:strVal val="#ppt_y"/>
                                          </p:val>
                                        </p:tav>
                                      </p:tavLst>
                                    </p:anim>
                                    <p:animEffect transition="in" filter="wipe(down)">
                                      <p:cBhvr>
                                        <p:cTn id="50"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animBg="1"/>
      <p:bldP spid="70" grpId="0" animBg="1"/>
      <p:bldP spid="71" grpId="0" animBg="1"/>
      <p:bldP spid="72" grpId="0" animBg="1"/>
      <p:bldP spid="73" grpId="0"/>
      <p:bldP spid="74" grpId="0"/>
      <p:bldP spid="7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原创设计师QQ598969553      _1"/>
          <p:cNvCxnSpPr/>
          <p:nvPr/>
        </p:nvCxnSpPr>
        <p:spPr bwMode="auto">
          <a:xfrm>
            <a:off x="4581221" y="1122354"/>
            <a:ext cx="0" cy="1417397"/>
          </a:xfrm>
          <a:prstGeom prst="line">
            <a:avLst/>
          </a:prstGeom>
          <a:solidFill>
            <a:schemeClr val="accent1"/>
          </a:solidFill>
          <a:ln w="9525" cap="flat" cmpd="sng" algn="ctr">
            <a:solidFill>
              <a:schemeClr val="tx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5" name="原创设计师QQ598969553      _2"/>
          <p:cNvCxnSpPr/>
          <p:nvPr/>
        </p:nvCxnSpPr>
        <p:spPr bwMode="auto">
          <a:xfrm>
            <a:off x="4581221" y="3205565"/>
            <a:ext cx="0" cy="1417397"/>
          </a:xfrm>
          <a:prstGeom prst="line">
            <a:avLst/>
          </a:prstGeom>
          <a:solidFill>
            <a:schemeClr val="accent1"/>
          </a:solidFill>
          <a:ln w="9525" cap="flat" cmpd="sng" algn="ctr">
            <a:solidFill>
              <a:schemeClr val="tx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6" name="原创设计师QQ598969553      _3"/>
          <p:cNvSpPr/>
          <p:nvPr/>
        </p:nvSpPr>
        <p:spPr bwMode="auto">
          <a:xfrm>
            <a:off x="4171884" y="2517756"/>
            <a:ext cx="818676" cy="659327"/>
          </a:xfrm>
          <a:prstGeom prst="hexagon">
            <a:avLst/>
          </a:prstGeom>
          <a:gradFill>
            <a:gsLst>
              <a:gs pos="100000">
                <a:srgbClr val="0090F2"/>
              </a:gs>
              <a:gs pos="0">
                <a:schemeClr val="accent1"/>
              </a:gs>
            </a:gsLst>
            <a:lin ang="5400000" scaled="1"/>
          </a:gradFill>
          <a:ln w="28575" cap="flat">
            <a:gradFill>
              <a:gsLst>
                <a:gs pos="0">
                  <a:srgbClr val="0090F2"/>
                </a:gs>
                <a:gs pos="100000">
                  <a:schemeClr val="accent1"/>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58" name="原创设计师QQ598969553      _4"/>
          <p:cNvSpPr txBox="1"/>
          <p:nvPr/>
        </p:nvSpPr>
        <p:spPr>
          <a:xfrm>
            <a:off x="5390825" y="1319963"/>
            <a:ext cx="1266331" cy="506720"/>
          </a:xfrm>
          <a:prstGeom prst="rect">
            <a:avLst/>
          </a:prstGeom>
          <a:noFill/>
          <a:ln w="28575" cap="flat">
            <a:noFill/>
            <a:prstDash val="solid"/>
            <a:miter lim="800000"/>
            <a:headEnd/>
            <a:tailEnd/>
          </a:ln>
          <a:effectLst>
            <a:outerShdw blurRad="228600" dist="228600" algn="t" rotWithShape="0">
              <a:schemeClr val="tx1">
                <a:lumMod val="85000"/>
                <a:lumOff val="15000"/>
                <a:alpha val="6000"/>
              </a:schemeClr>
            </a:outerShdw>
          </a:effectLst>
        </p:spPr>
        <p:txBody>
          <a:bodyPr wrap="none" lIns="90467" tIns="45233" rIns="90467" bIns="45233" rtlCol="0">
            <a:spAutoFit/>
          </a:bodyPr>
          <a:lstStyle>
            <a:defPPr>
              <a:defRPr lang="zh-CN"/>
            </a:defPPr>
            <a:lvl1pPr algn="r">
              <a:defRPr b="1">
                <a:solidFill>
                  <a:schemeClr val="bg1"/>
                </a:solidFill>
                <a:latin typeface="+mn-ea"/>
              </a:defRPr>
            </a:lvl1pPr>
          </a:lstStyle>
          <a:p>
            <a:r>
              <a:rPr lang="en-US" altLang="zh-CN" sz="2699" kern="0" dirty="0">
                <a:solidFill>
                  <a:schemeClr val="accent1"/>
                </a:solidFill>
                <a:latin typeface="Impact" pitchFamily="34" charset="0"/>
                <a:ea typeface="微软雅黑" pitchFamily="34" charset="-122"/>
              </a:rPr>
              <a:t>2015 </a:t>
            </a:r>
            <a:r>
              <a:rPr lang="zh-CN" altLang="en-US" sz="2699" kern="0" dirty="0">
                <a:solidFill>
                  <a:schemeClr val="accent1"/>
                </a:solidFill>
                <a:latin typeface="Impact" pitchFamily="34" charset="0"/>
                <a:ea typeface="微软雅黑" pitchFamily="34" charset="-122"/>
              </a:rPr>
              <a:t>年</a:t>
            </a:r>
          </a:p>
        </p:txBody>
      </p:sp>
      <p:sp>
        <p:nvSpPr>
          <p:cNvPr id="59" name="原创设计师QQ598969553      _5"/>
          <p:cNvSpPr txBox="1"/>
          <p:nvPr/>
        </p:nvSpPr>
        <p:spPr>
          <a:xfrm>
            <a:off x="1011824" y="1941770"/>
            <a:ext cx="2726999" cy="576098"/>
          </a:xfrm>
          <a:prstGeom prst="rect">
            <a:avLst/>
          </a:prstGeom>
          <a:noFill/>
        </p:spPr>
        <p:txBody>
          <a:bodyPr wrap="square" lIns="90467" tIns="45233" rIns="90467" bIns="45233" rtlCol="0">
            <a:spAutoFit/>
          </a:bodyPr>
          <a:lstStyle/>
          <a:p>
            <a:pPr algn="r"/>
            <a:r>
              <a:rPr lang="zh-CN" altLang="en-US" sz="1050" dirty="0">
                <a:solidFill>
                  <a:schemeClr val="bg2"/>
                </a:solidFill>
                <a:latin typeface="微软雅黑" panose="020B0503020204020204" pitchFamily="34" charset="-122"/>
                <a:ea typeface="微软雅黑" panose="020B0503020204020204" pitchFamily="34" charset="-122"/>
              </a:rPr>
              <a:t>这里输入简要文字说明这里输入简要文字说明这里输入简要文字说明</a:t>
            </a:r>
          </a:p>
          <a:p>
            <a:pPr algn="r"/>
            <a:r>
              <a:rPr lang="zh-CN" altLang="en-US" sz="1050" dirty="0">
                <a:solidFill>
                  <a:schemeClr val="bg2"/>
                </a:solidFill>
                <a:latin typeface="微软雅黑" panose="020B0503020204020204" pitchFamily="34" charset="-122"/>
                <a:ea typeface="微软雅黑" panose="020B0503020204020204" pitchFamily="34" charset="-122"/>
              </a:rPr>
              <a:t>这里输入简要文字说明</a:t>
            </a:r>
          </a:p>
        </p:txBody>
      </p:sp>
      <p:sp>
        <p:nvSpPr>
          <p:cNvPr id="60" name="原创设计师QQ598969553      _6"/>
          <p:cNvSpPr txBox="1"/>
          <p:nvPr/>
        </p:nvSpPr>
        <p:spPr>
          <a:xfrm>
            <a:off x="5293657" y="1941770"/>
            <a:ext cx="2726999" cy="576098"/>
          </a:xfrm>
          <a:prstGeom prst="rect">
            <a:avLst/>
          </a:prstGeom>
          <a:noFill/>
        </p:spPr>
        <p:txBody>
          <a:bodyPr wrap="square" lIns="90467" tIns="45233" rIns="90467" bIns="45233" rtlCol="0">
            <a:spAutoFit/>
          </a:bodyPr>
          <a:lstStyle/>
          <a:p>
            <a:r>
              <a:rPr lang="zh-CN" altLang="en-US" sz="1050" dirty="0">
                <a:solidFill>
                  <a:schemeClr val="bg2"/>
                </a:solidFill>
                <a:latin typeface="微软雅黑" panose="020B0503020204020204" pitchFamily="34" charset="-122"/>
                <a:ea typeface="微软雅黑" panose="020B0503020204020204" pitchFamily="34" charset="-122"/>
              </a:rPr>
              <a:t>这里输入简要文字说明这里输入简要文字说明这里输入简要文字说明</a:t>
            </a:r>
          </a:p>
          <a:p>
            <a:r>
              <a:rPr lang="zh-CN" altLang="en-US" sz="1050" dirty="0">
                <a:solidFill>
                  <a:schemeClr val="bg2"/>
                </a:solidFill>
                <a:latin typeface="微软雅黑" panose="020B0503020204020204" pitchFamily="34" charset="-122"/>
                <a:ea typeface="微软雅黑" panose="020B0503020204020204" pitchFamily="34" charset="-122"/>
              </a:rPr>
              <a:t>这里输入简要文字说明</a:t>
            </a:r>
          </a:p>
        </p:txBody>
      </p:sp>
      <p:sp>
        <p:nvSpPr>
          <p:cNvPr id="61" name="原创设计师QQ598969553      _7"/>
          <p:cNvSpPr/>
          <p:nvPr/>
        </p:nvSpPr>
        <p:spPr bwMode="auto">
          <a:xfrm flipH="1">
            <a:off x="1818332" y="2722447"/>
            <a:ext cx="1920491" cy="346196"/>
          </a:xfrm>
          <a:prstGeom prst="homePlate">
            <a:avLst/>
          </a:prstGeom>
          <a:solidFill>
            <a:schemeClr val="accent1"/>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91372" tIns="45686" rIns="91372" bIns="45686" spcCol="0" rtlCol="0" anchor="ctr"/>
          <a:lstStyle/>
          <a:p>
            <a:pPr algn="r"/>
            <a:r>
              <a:rPr lang="zh-CN" altLang="en-US" sz="1350" dirty="0">
                <a:ea typeface="微软雅黑" panose="020B0503020204020204" pitchFamily="34" charset="-122"/>
              </a:rPr>
              <a:t>计划完成：</a:t>
            </a:r>
            <a:r>
              <a:rPr lang="en-US" altLang="zh-CN" sz="1350" dirty="0">
                <a:ea typeface="微软雅黑" panose="020B0503020204020204" pitchFamily="34" charset="-122"/>
              </a:rPr>
              <a:t>60%</a:t>
            </a:r>
            <a:endParaRPr lang="zh-CN" altLang="en-US" sz="1350" dirty="0">
              <a:ea typeface="微软雅黑" panose="020B0503020204020204" pitchFamily="34" charset="-122"/>
            </a:endParaRPr>
          </a:p>
        </p:txBody>
      </p:sp>
      <p:sp>
        <p:nvSpPr>
          <p:cNvPr id="62" name="原创设计师QQ598969553      _8"/>
          <p:cNvSpPr/>
          <p:nvPr/>
        </p:nvSpPr>
        <p:spPr bwMode="auto">
          <a:xfrm flipH="1">
            <a:off x="1444661" y="3165678"/>
            <a:ext cx="2263440" cy="365260"/>
          </a:xfrm>
          <a:prstGeom prst="homePlate">
            <a:avLst/>
          </a:prstGeom>
          <a:solidFill>
            <a:schemeClr val="accent1"/>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91372" tIns="45686" rIns="91372" bIns="45686" spcCol="0" rtlCol="0" anchor="ctr"/>
          <a:lstStyle/>
          <a:p>
            <a:pPr algn="r"/>
            <a:r>
              <a:rPr lang="zh-CN" altLang="en-US" sz="1350" dirty="0">
                <a:ea typeface="微软雅黑" panose="020B0503020204020204" pitchFamily="34" charset="-122"/>
              </a:rPr>
              <a:t>实际完成数：</a:t>
            </a:r>
            <a:r>
              <a:rPr lang="en-US" altLang="zh-CN" sz="1350" dirty="0">
                <a:ea typeface="微软雅黑" panose="020B0503020204020204" pitchFamily="34" charset="-122"/>
              </a:rPr>
              <a:t>555</a:t>
            </a:r>
            <a:r>
              <a:rPr lang="zh-CN" altLang="en-US" sz="1350" dirty="0">
                <a:ea typeface="微软雅黑" panose="020B0503020204020204" pitchFamily="34" charset="-122"/>
              </a:rPr>
              <a:t>万</a:t>
            </a:r>
          </a:p>
        </p:txBody>
      </p:sp>
      <p:sp>
        <p:nvSpPr>
          <p:cNvPr id="63" name="原创设计师QQ598969553      _9"/>
          <p:cNvSpPr/>
          <p:nvPr/>
        </p:nvSpPr>
        <p:spPr bwMode="auto">
          <a:xfrm flipH="1">
            <a:off x="1768513" y="3664315"/>
            <a:ext cx="1939591" cy="365260"/>
          </a:xfrm>
          <a:prstGeom prst="homePlate">
            <a:avLst/>
          </a:prstGeom>
          <a:solidFill>
            <a:schemeClr val="accent4"/>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91372" tIns="45686" rIns="91372" bIns="45686" spcCol="0" rtlCol="0" anchor="ctr"/>
          <a:lstStyle/>
          <a:p>
            <a:pPr algn="r"/>
            <a:r>
              <a:rPr lang="zh-CN" altLang="en-US" sz="1350" dirty="0">
                <a:ea typeface="微软雅黑" panose="020B0503020204020204" pitchFamily="34" charset="-122"/>
              </a:rPr>
              <a:t>回款数：</a:t>
            </a:r>
            <a:r>
              <a:rPr lang="en-US" altLang="zh-CN" sz="1350" dirty="0">
                <a:ea typeface="微软雅黑" panose="020B0503020204020204" pitchFamily="34" charset="-122"/>
              </a:rPr>
              <a:t>400</a:t>
            </a:r>
            <a:r>
              <a:rPr lang="zh-CN" altLang="en-US" sz="1350" dirty="0">
                <a:ea typeface="微软雅黑" panose="020B0503020204020204" pitchFamily="34" charset="-122"/>
              </a:rPr>
              <a:t>万</a:t>
            </a:r>
          </a:p>
        </p:txBody>
      </p:sp>
      <p:sp>
        <p:nvSpPr>
          <p:cNvPr id="64" name="原创设计师QQ598969553      _10"/>
          <p:cNvSpPr/>
          <p:nvPr/>
        </p:nvSpPr>
        <p:spPr bwMode="auto">
          <a:xfrm flipH="1">
            <a:off x="2146336" y="4150256"/>
            <a:ext cx="1561767" cy="365260"/>
          </a:xfrm>
          <a:prstGeom prst="homePlate">
            <a:avLst/>
          </a:prstGeom>
          <a:solidFill>
            <a:schemeClr val="accent2"/>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91372" tIns="45686" rIns="91372" bIns="45686" spcCol="0" rtlCol="0" anchor="ctr"/>
          <a:lstStyle/>
          <a:p>
            <a:pPr algn="r"/>
            <a:r>
              <a:rPr lang="zh-CN" altLang="en-US" sz="1350" dirty="0">
                <a:ea typeface="微软雅黑" panose="020B0503020204020204" pitchFamily="34" charset="-122"/>
              </a:rPr>
              <a:t>您的文字</a:t>
            </a:r>
          </a:p>
        </p:txBody>
      </p:sp>
      <p:sp>
        <p:nvSpPr>
          <p:cNvPr id="65" name="原创设计师QQ598969553      _11"/>
          <p:cNvSpPr/>
          <p:nvPr/>
        </p:nvSpPr>
        <p:spPr bwMode="auto">
          <a:xfrm>
            <a:off x="5405678" y="2722447"/>
            <a:ext cx="1751300" cy="342267"/>
          </a:xfrm>
          <a:prstGeom prst="homePlate">
            <a:avLst/>
          </a:prstGeom>
          <a:solidFill>
            <a:schemeClr val="accent1"/>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91372" tIns="45686" rIns="91372" bIns="45686" spcCol="0" rtlCol="0" anchor="ctr"/>
          <a:lstStyle/>
          <a:p>
            <a:r>
              <a:rPr lang="zh-CN" altLang="en-US" sz="1350" dirty="0">
                <a:ea typeface="微软雅黑" panose="020B0503020204020204" pitchFamily="34" charset="-122"/>
              </a:rPr>
              <a:t>计划完成：</a:t>
            </a:r>
            <a:r>
              <a:rPr lang="en-US" altLang="zh-CN" sz="1350" dirty="0">
                <a:ea typeface="微软雅黑" panose="020B0503020204020204" pitchFamily="34" charset="-122"/>
              </a:rPr>
              <a:t>80%</a:t>
            </a:r>
            <a:endParaRPr lang="zh-CN" altLang="en-US" sz="1350" dirty="0">
              <a:ea typeface="微软雅黑" panose="020B0503020204020204" pitchFamily="34" charset="-122"/>
            </a:endParaRPr>
          </a:p>
        </p:txBody>
      </p:sp>
      <p:sp>
        <p:nvSpPr>
          <p:cNvPr id="66" name="原创设计师QQ598969553      _12"/>
          <p:cNvSpPr/>
          <p:nvPr/>
        </p:nvSpPr>
        <p:spPr bwMode="auto">
          <a:xfrm>
            <a:off x="5414707" y="3205566"/>
            <a:ext cx="2234923" cy="379367"/>
          </a:xfrm>
          <a:prstGeom prst="homePlate">
            <a:avLst/>
          </a:prstGeom>
          <a:solidFill>
            <a:schemeClr val="accent3"/>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91372" tIns="45686" rIns="91372" bIns="45686" spcCol="0" rtlCol="0" anchor="ctr"/>
          <a:lstStyle/>
          <a:p>
            <a:r>
              <a:rPr lang="zh-CN" altLang="en-US" sz="1350" dirty="0">
                <a:ea typeface="微软雅黑" panose="020B0503020204020204" pitchFamily="34" charset="-122"/>
              </a:rPr>
              <a:t>实际完成数：</a:t>
            </a:r>
            <a:r>
              <a:rPr lang="en-US" altLang="zh-CN" sz="1350" dirty="0">
                <a:ea typeface="微软雅黑" panose="020B0503020204020204" pitchFamily="34" charset="-122"/>
              </a:rPr>
              <a:t>800</a:t>
            </a:r>
            <a:r>
              <a:rPr lang="zh-CN" altLang="en-US" sz="1350" dirty="0">
                <a:ea typeface="微软雅黑" panose="020B0503020204020204" pitchFamily="34" charset="-122"/>
              </a:rPr>
              <a:t>万</a:t>
            </a:r>
          </a:p>
        </p:txBody>
      </p:sp>
      <p:sp>
        <p:nvSpPr>
          <p:cNvPr id="67" name="原创设计师QQ598969553      _13"/>
          <p:cNvSpPr/>
          <p:nvPr/>
        </p:nvSpPr>
        <p:spPr bwMode="auto">
          <a:xfrm>
            <a:off x="5414708" y="3669470"/>
            <a:ext cx="1556781" cy="414098"/>
          </a:xfrm>
          <a:prstGeom prst="homePlate">
            <a:avLst/>
          </a:prstGeom>
          <a:solidFill>
            <a:schemeClr val="accent4"/>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91372" tIns="45686" rIns="91372" bIns="45686" spcCol="0" rtlCol="0" anchor="ctr"/>
          <a:lstStyle/>
          <a:p>
            <a:r>
              <a:rPr lang="zh-CN" altLang="en-US" sz="1350" dirty="0">
                <a:ea typeface="微软雅黑" panose="020B0503020204020204" pitchFamily="34" charset="-122"/>
              </a:rPr>
              <a:t>回款数：</a:t>
            </a:r>
            <a:r>
              <a:rPr lang="en-US" altLang="zh-CN" sz="1350" dirty="0">
                <a:ea typeface="微软雅黑" panose="020B0503020204020204" pitchFamily="34" charset="-122"/>
              </a:rPr>
              <a:t>500</a:t>
            </a:r>
            <a:r>
              <a:rPr lang="zh-CN" altLang="en-US" sz="1350" dirty="0">
                <a:ea typeface="微软雅黑" panose="020B0503020204020204" pitchFamily="34" charset="-122"/>
              </a:rPr>
              <a:t>万</a:t>
            </a:r>
          </a:p>
        </p:txBody>
      </p:sp>
      <p:sp>
        <p:nvSpPr>
          <p:cNvPr id="68" name="原创设计师QQ598969553      _14"/>
          <p:cNvSpPr/>
          <p:nvPr/>
        </p:nvSpPr>
        <p:spPr bwMode="auto">
          <a:xfrm>
            <a:off x="5405678" y="4173250"/>
            <a:ext cx="1859249" cy="342267"/>
          </a:xfrm>
          <a:prstGeom prst="homePlate">
            <a:avLst/>
          </a:prstGeom>
          <a:solidFill>
            <a:schemeClr val="accent2"/>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91372" tIns="45686" rIns="91372" bIns="45686" spcCol="0" rtlCol="0" anchor="ctr"/>
          <a:lstStyle/>
          <a:p>
            <a:r>
              <a:rPr lang="zh-CN" altLang="en-US" sz="1350" dirty="0">
                <a:ea typeface="微软雅黑" panose="020B0503020204020204" pitchFamily="34" charset="-122"/>
              </a:rPr>
              <a:t>您的文字</a:t>
            </a:r>
          </a:p>
        </p:txBody>
      </p:sp>
      <p:sp>
        <p:nvSpPr>
          <p:cNvPr id="69" name="原创设计师QQ598969553      _15"/>
          <p:cNvSpPr txBox="1"/>
          <p:nvPr/>
        </p:nvSpPr>
        <p:spPr>
          <a:xfrm>
            <a:off x="4332725" y="2604116"/>
            <a:ext cx="496698" cy="460553"/>
          </a:xfrm>
          <a:prstGeom prst="rect">
            <a:avLst/>
          </a:prstGeom>
          <a:noFill/>
        </p:spPr>
        <p:txBody>
          <a:bodyPr wrap="none" lIns="90467" tIns="45233" rIns="90467" bIns="45233" rtlCol="0">
            <a:spAutoFit/>
          </a:bodyPr>
          <a:lstStyle/>
          <a:p>
            <a:r>
              <a:rPr lang="en-US" altLang="zh-CN" sz="2399" dirty="0">
                <a:solidFill>
                  <a:srgbClr val="F8F8F8"/>
                </a:solidFill>
                <a:ea typeface="微软雅黑" panose="020B0503020204020204" pitchFamily="34" charset="-122"/>
              </a:rPr>
              <a:t>VS</a:t>
            </a:r>
            <a:endParaRPr lang="zh-CN" altLang="en-US" sz="2399" dirty="0">
              <a:solidFill>
                <a:srgbClr val="F8F8F8"/>
              </a:solidFill>
              <a:ea typeface="微软雅黑" panose="020B0503020204020204" pitchFamily="34" charset="-122"/>
            </a:endParaRPr>
          </a:p>
        </p:txBody>
      </p:sp>
      <p:sp>
        <p:nvSpPr>
          <p:cNvPr id="22" name="原创设计师QQ598969553      _16"/>
          <p:cNvSpPr txBox="1"/>
          <p:nvPr/>
        </p:nvSpPr>
        <p:spPr>
          <a:xfrm>
            <a:off x="2424052" y="1319963"/>
            <a:ext cx="1255110" cy="506720"/>
          </a:xfrm>
          <a:prstGeom prst="rect">
            <a:avLst/>
          </a:prstGeom>
          <a:noFill/>
          <a:ln w="28575" cap="flat">
            <a:noFill/>
            <a:prstDash val="solid"/>
            <a:miter lim="800000"/>
            <a:headEnd/>
            <a:tailEnd/>
          </a:ln>
          <a:effectLst>
            <a:outerShdw blurRad="228600" dist="228600" algn="t" rotWithShape="0">
              <a:schemeClr val="tx1">
                <a:lumMod val="85000"/>
                <a:lumOff val="15000"/>
                <a:alpha val="6000"/>
              </a:schemeClr>
            </a:outerShdw>
          </a:effectLst>
        </p:spPr>
        <p:txBody>
          <a:bodyPr wrap="none" lIns="90467" tIns="45233" rIns="90467" bIns="45233" rtlCol="0">
            <a:spAutoFit/>
          </a:bodyPr>
          <a:lstStyle/>
          <a:p>
            <a:pPr algn="r"/>
            <a:r>
              <a:rPr lang="en-US" altLang="zh-CN" sz="2699" kern="0" dirty="0">
                <a:solidFill>
                  <a:schemeClr val="accent1"/>
                </a:solidFill>
                <a:latin typeface="Impact" pitchFamily="34" charset="0"/>
                <a:ea typeface="微软雅黑" pitchFamily="34" charset="-122"/>
              </a:rPr>
              <a:t>2014 </a:t>
            </a:r>
            <a:r>
              <a:rPr lang="zh-CN" altLang="en-US" sz="2699" b="1" dirty="0">
                <a:solidFill>
                  <a:schemeClr val="accent1"/>
                </a:solidFill>
                <a:latin typeface="微软雅黑" panose="020B0503020204020204" pitchFamily="34" charset="-122"/>
                <a:ea typeface="微软雅黑" panose="020B0503020204020204" pitchFamily="34" charset="-122"/>
              </a:rPr>
              <a:t>年</a:t>
            </a:r>
          </a:p>
        </p:txBody>
      </p:sp>
      <p:pic>
        <p:nvPicPr>
          <p:cNvPr id="18"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4183516834"/>
      </p:ext>
    </p:extLst>
  </p:cSld>
  <p:clrMapOvr>
    <a:masterClrMapping/>
  </p:clrMapOvr>
  <p:transition spd="slow" advTm="0">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up)">
                                          <p:cBhvr>
                                            <p:cTn id="7" dur="500"/>
                                            <p:tgtEl>
                                              <p:spTgt spid="54"/>
                                            </p:tgtEl>
                                          </p:cBhvr>
                                        </p:animEffect>
                                      </p:childTnLst>
                                    </p:cTn>
                                  </p:par>
                                  <p:par>
                                    <p:cTn id="8" presetID="22" presetClass="entr" presetSubtype="4" fill="hold"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wipe(down)">
                                          <p:cBhvr>
                                            <p:cTn id="10" dur="500"/>
                                            <p:tgtEl>
                                              <p:spTgt spid="55"/>
                                            </p:tgtEl>
                                          </p:cBhvr>
                                        </p:animEffect>
                                      </p:childTnLst>
                                    </p:cTn>
                                  </p:par>
                                </p:childTnLst>
                              </p:cTn>
                            </p:par>
                            <p:par>
                              <p:cTn id="11" fill="hold">
                                <p:stCondLst>
                                  <p:cond delay="500"/>
                                </p:stCondLst>
                                <p:childTnLst>
                                  <p:par>
                                    <p:cTn id="12" presetID="2" presetClass="entr" presetSubtype="1" accel="68000" fill="hold" grpId="0" nodeType="afterEffect" p14:presetBounceEnd="20000">
                                      <p:stCondLst>
                                        <p:cond delay="0"/>
                                      </p:stCondLst>
                                      <p:iterate type="lt">
                                        <p:tmPct val="10000"/>
                                      </p:iterate>
                                      <p:childTnLst>
                                        <p:set>
                                          <p:cBhvr>
                                            <p:cTn id="13" dur="1" fill="hold">
                                              <p:stCondLst>
                                                <p:cond delay="0"/>
                                              </p:stCondLst>
                                            </p:cTn>
                                            <p:tgtEl>
                                              <p:spTgt spid="22"/>
                                            </p:tgtEl>
                                            <p:attrNameLst>
                                              <p:attrName>style.visibility</p:attrName>
                                            </p:attrNameLst>
                                          </p:cBhvr>
                                          <p:to>
                                            <p:strVal val="visible"/>
                                          </p:to>
                                        </p:set>
                                        <p:anim calcmode="lin" valueType="num" p14:bounceEnd="20000">
                                          <p:cBhvr additive="base">
                                            <p:cTn id="14" dur="500" fill="hold"/>
                                            <p:tgtEl>
                                              <p:spTgt spid="22"/>
                                            </p:tgtEl>
                                            <p:attrNameLst>
                                              <p:attrName>ppt_x</p:attrName>
                                            </p:attrNameLst>
                                          </p:cBhvr>
                                          <p:tavLst>
                                            <p:tav tm="0">
                                              <p:val>
                                                <p:strVal val="#ppt_x"/>
                                              </p:val>
                                            </p:tav>
                                            <p:tav tm="100000">
                                              <p:val>
                                                <p:strVal val="#ppt_x"/>
                                              </p:val>
                                            </p:tav>
                                          </p:tavLst>
                                        </p:anim>
                                        <p:anim calcmode="lin" valueType="num" p14:bounceEnd="20000">
                                          <p:cBhvr additive="base">
                                            <p:cTn id="15" dur="500" fill="hold"/>
                                            <p:tgtEl>
                                              <p:spTgt spid="22"/>
                                            </p:tgtEl>
                                            <p:attrNameLst>
                                              <p:attrName>ppt_y</p:attrName>
                                            </p:attrNameLst>
                                          </p:cBhvr>
                                          <p:tavLst>
                                            <p:tav tm="0">
                                              <p:val>
                                                <p:strVal val="0-#ppt_h/2"/>
                                              </p:val>
                                            </p:tav>
                                            <p:tav tm="100000">
                                              <p:val>
                                                <p:strVal val="#ppt_y"/>
                                              </p:val>
                                            </p:tav>
                                          </p:tavLst>
                                        </p:anim>
                                      </p:childTnLst>
                                    </p:cTn>
                                  </p:par>
                                </p:childTnLst>
                              </p:cTn>
                            </p:par>
                            <p:par>
                              <p:cTn id="16" fill="hold">
                                <p:stCondLst>
                                  <p:cond delay="1200"/>
                                </p:stCondLst>
                                <p:childTnLst>
                                  <p:par>
                                    <p:cTn id="17" presetID="53" presetClass="entr" presetSubtype="16" fill="hold" grpId="0" nodeType="afterEffect">
                                      <p:stCondLst>
                                        <p:cond delay="0"/>
                                      </p:stCondLst>
                                      <p:childTnLst>
                                        <p:set>
                                          <p:cBhvr>
                                            <p:cTn id="18" dur="1" fill="hold">
                                              <p:stCondLst>
                                                <p:cond delay="0"/>
                                              </p:stCondLst>
                                            </p:cTn>
                                            <p:tgtEl>
                                              <p:spTgt spid="56"/>
                                            </p:tgtEl>
                                            <p:attrNameLst>
                                              <p:attrName>style.visibility</p:attrName>
                                            </p:attrNameLst>
                                          </p:cBhvr>
                                          <p:to>
                                            <p:strVal val="visible"/>
                                          </p:to>
                                        </p:set>
                                        <p:anim calcmode="lin" valueType="num">
                                          <p:cBhvr>
                                            <p:cTn id="19" dur="500" fill="hold"/>
                                            <p:tgtEl>
                                              <p:spTgt spid="56"/>
                                            </p:tgtEl>
                                            <p:attrNameLst>
                                              <p:attrName>ppt_w</p:attrName>
                                            </p:attrNameLst>
                                          </p:cBhvr>
                                          <p:tavLst>
                                            <p:tav tm="0">
                                              <p:val>
                                                <p:fltVal val="0"/>
                                              </p:val>
                                            </p:tav>
                                            <p:tav tm="100000">
                                              <p:val>
                                                <p:strVal val="#ppt_w"/>
                                              </p:val>
                                            </p:tav>
                                          </p:tavLst>
                                        </p:anim>
                                        <p:anim calcmode="lin" valueType="num">
                                          <p:cBhvr>
                                            <p:cTn id="20" dur="500" fill="hold"/>
                                            <p:tgtEl>
                                              <p:spTgt spid="56"/>
                                            </p:tgtEl>
                                            <p:attrNameLst>
                                              <p:attrName>ppt_h</p:attrName>
                                            </p:attrNameLst>
                                          </p:cBhvr>
                                          <p:tavLst>
                                            <p:tav tm="0">
                                              <p:val>
                                                <p:fltVal val="0"/>
                                              </p:val>
                                            </p:tav>
                                            <p:tav tm="100000">
                                              <p:val>
                                                <p:strVal val="#ppt_h"/>
                                              </p:val>
                                            </p:tav>
                                          </p:tavLst>
                                        </p:anim>
                                        <p:animEffect transition="in" filter="fade">
                                          <p:cBhvr>
                                            <p:cTn id="21" dur="500"/>
                                            <p:tgtEl>
                                              <p:spTgt spid="5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69"/>
                                            </p:tgtEl>
                                            <p:attrNameLst>
                                              <p:attrName>style.visibility</p:attrName>
                                            </p:attrNameLst>
                                          </p:cBhvr>
                                          <p:to>
                                            <p:strVal val="visible"/>
                                          </p:to>
                                        </p:set>
                                        <p:anim calcmode="lin" valueType="num">
                                          <p:cBhvr>
                                            <p:cTn id="24" dur="500" fill="hold"/>
                                            <p:tgtEl>
                                              <p:spTgt spid="69"/>
                                            </p:tgtEl>
                                            <p:attrNameLst>
                                              <p:attrName>ppt_w</p:attrName>
                                            </p:attrNameLst>
                                          </p:cBhvr>
                                          <p:tavLst>
                                            <p:tav tm="0">
                                              <p:val>
                                                <p:fltVal val="0"/>
                                              </p:val>
                                            </p:tav>
                                            <p:tav tm="100000">
                                              <p:val>
                                                <p:strVal val="#ppt_w"/>
                                              </p:val>
                                            </p:tav>
                                          </p:tavLst>
                                        </p:anim>
                                        <p:anim calcmode="lin" valueType="num">
                                          <p:cBhvr>
                                            <p:cTn id="25" dur="500" fill="hold"/>
                                            <p:tgtEl>
                                              <p:spTgt spid="69"/>
                                            </p:tgtEl>
                                            <p:attrNameLst>
                                              <p:attrName>ppt_h</p:attrName>
                                            </p:attrNameLst>
                                          </p:cBhvr>
                                          <p:tavLst>
                                            <p:tav tm="0">
                                              <p:val>
                                                <p:fltVal val="0"/>
                                              </p:val>
                                            </p:tav>
                                            <p:tav tm="100000">
                                              <p:val>
                                                <p:strVal val="#ppt_h"/>
                                              </p:val>
                                            </p:tav>
                                          </p:tavLst>
                                        </p:anim>
                                        <p:animEffect transition="in" filter="fade">
                                          <p:cBhvr>
                                            <p:cTn id="26" dur="500"/>
                                            <p:tgtEl>
                                              <p:spTgt spid="69"/>
                                            </p:tgtEl>
                                          </p:cBhvr>
                                        </p:animEffect>
                                      </p:childTnLst>
                                    </p:cTn>
                                  </p:par>
                                  <p:par>
                                    <p:cTn id="27" presetID="2" presetClass="entr" presetSubtype="1" accel="68000" fill="hold" grpId="0" nodeType="withEffect" p14:presetBounceEnd="20000">
                                      <p:stCondLst>
                                        <p:cond delay="0"/>
                                      </p:stCondLst>
                                      <p:iterate type="lt">
                                        <p:tmPct val="10000"/>
                                      </p:iterate>
                                      <p:childTnLst>
                                        <p:set>
                                          <p:cBhvr>
                                            <p:cTn id="28" dur="1" fill="hold">
                                              <p:stCondLst>
                                                <p:cond delay="0"/>
                                              </p:stCondLst>
                                            </p:cTn>
                                            <p:tgtEl>
                                              <p:spTgt spid="58"/>
                                            </p:tgtEl>
                                            <p:attrNameLst>
                                              <p:attrName>style.visibility</p:attrName>
                                            </p:attrNameLst>
                                          </p:cBhvr>
                                          <p:to>
                                            <p:strVal val="visible"/>
                                          </p:to>
                                        </p:set>
                                        <p:anim calcmode="lin" valueType="num" p14:bounceEnd="20000">
                                          <p:cBhvr additive="base">
                                            <p:cTn id="29" dur="500" fill="hold"/>
                                            <p:tgtEl>
                                              <p:spTgt spid="58"/>
                                            </p:tgtEl>
                                            <p:attrNameLst>
                                              <p:attrName>ppt_x</p:attrName>
                                            </p:attrNameLst>
                                          </p:cBhvr>
                                          <p:tavLst>
                                            <p:tav tm="0">
                                              <p:val>
                                                <p:strVal val="#ppt_x"/>
                                              </p:val>
                                            </p:tav>
                                            <p:tav tm="100000">
                                              <p:val>
                                                <p:strVal val="#ppt_x"/>
                                              </p:val>
                                            </p:tav>
                                          </p:tavLst>
                                        </p:anim>
                                        <p:anim calcmode="lin" valueType="num" p14:bounceEnd="20000">
                                          <p:cBhvr additive="base">
                                            <p:cTn id="30" dur="500" fill="hold"/>
                                            <p:tgtEl>
                                              <p:spTgt spid="58"/>
                                            </p:tgtEl>
                                            <p:attrNameLst>
                                              <p:attrName>ppt_y</p:attrName>
                                            </p:attrNameLst>
                                          </p:cBhvr>
                                          <p:tavLst>
                                            <p:tav tm="0">
                                              <p:val>
                                                <p:strVal val="0-#ppt_h/2"/>
                                              </p:val>
                                            </p:tav>
                                            <p:tav tm="100000">
                                              <p:val>
                                                <p:strVal val="#ppt_y"/>
                                              </p:val>
                                            </p:tav>
                                          </p:tavLst>
                                        </p:anim>
                                      </p:childTnLst>
                                    </p:cTn>
                                  </p:par>
                                </p:childTnLst>
                              </p:cTn>
                            </p:par>
                            <p:par>
                              <p:cTn id="31" fill="hold">
                                <p:stCondLst>
                                  <p:cond delay="1900"/>
                                </p:stCondLst>
                                <p:childTnLst>
                                  <p:par>
                                    <p:cTn id="32" presetID="22" presetClass="entr" presetSubtype="1" fill="hold" grpId="0" nodeType="afterEffect">
                                      <p:stCondLst>
                                        <p:cond delay="0"/>
                                      </p:stCondLst>
                                      <p:childTnLst>
                                        <p:set>
                                          <p:cBhvr>
                                            <p:cTn id="33" dur="1" fill="hold">
                                              <p:stCondLst>
                                                <p:cond delay="0"/>
                                              </p:stCondLst>
                                            </p:cTn>
                                            <p:tgtEl>
                                              <p:spTgt spid="59"/>
                                            </p:tgtEl>
                                            <p:attrNameLst>
                                              <p:attrName>style.visibility</p:attrName>
                                            </p:attrNameLst>
                                          </p:cBhvr>
                                          <p:to>
                                            <p:strVal val="visible"/>
                                          </p:to>
                                        </p:set>
                                        <p:animEffect transition="in" filter="wipe(up)">
                                          <p:cBhvr>
                                            <p:cTn id="34" dur="500"/>
                                            <p:tgtEl>
                                              <p:spTgt spid="59"/>
                                            </p:tgtEl>
                                          </p:cBhvr>
                                        </p:animEffect>
                                      </p:childTnLst>
                                    </p:cTn>
                                  </p:par>
                                  <p:par>
                                    <p:cTn id="35" presetID="22" presetClass="entr" presetSubtype="1" fill="hold" grpId="0" nodeType="with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wipe(up)">
                                          <p:cBhvr>
                                            <p:cTn id="37" dur="500"/>
                                            <p:tgtEl>
                                              <p:spTgt spid="60"/>
                                            </p:tgtEl>
                                          </p:cBhvr>
                                        </p:animEffect>
                                      </p:childTnLst>
                                    </p:cTn>
                                  </p:par>
                                </p:childTnLst>
                              </p:cTn>
                            </p:par>
                            <p:par>
                              <p:cTn id="38" fill="hold">
                                <p:stCondLst>
                                  <p:cond delay="2400"/>
                                </p:stCondLst>
                                <p:childTnLst>
                                  <p:par>
                                    <p:cTn id="39" presetID="22" presetClass="entr" presetSubtype="2" fill="hold" grpId="0" nodeType="afterEffect">
                                      <p:stCondLst>
                                        <p:cond delay="0"/>
                                      </p:stCondLst>
                                      <p:childTnLst>
                                        <p:set>
                                          <p:cBhvr>
                                            <p:cTn id="40" dur="1" fill="hold">
                                              <p:stCondLst>
                                                <p:cond delay="0"/>
                                              </p:stCondLst>
                                            </p:cTn>
                                            <p:tgtEl>
                                              <p:spTgt spid="61"/>
                                            </p:tgtEl>
                                            <p:attrNameLst>
                                              <p:attrName>style.visibility</p:attrName>
                                            </p:attrNameLst>
                                          </p:cBhvr>
                                          <p:to>
                                            <p:strVal val="visible"/>
                                          </p:to>
                                        </p:set>
                                        <p:animEffect transition="in" filter="wipe(right)">
                                          <p:cBhvr>
                                            <p:cTn id="41" dur="500"/>
                                            <p:tgtEl>
                                              <p:spTgt spid="61"/>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65"/>
                                            </p:tgtEl>
                                            <p:attrNameLst>
                                              <p:attrName>style.visibility</p:attrName>
                                            </p:attrNameLst>
                                          </p:cBhvr>
                                          <p:to>
                                            <p:strVal val="visible"/>
                                          </p:to>
                                        </p:set>
                                        <p:animEffect transition="in" filter="wipe(left)">
                                          <p:cBhvr>
                                            <p:cTn id="44" dur="500"/>
                                            <p:tgtEl>
                                              <p:spTgt spid="65"/>
                                            </p:tgtEl>
                                          </p:cBhvr>
                                        </p:animEffect>
                                      </p:childTnLst>
                                    </p:cTn>
                                  </p:par>
                                </p:childTnLst>
                              </p:cTn>
                            </p:par>
                            <p:par>
                              <p:cTn id="45" fill="hold">
                                <p:stCondLst>
                                  <p:cond delay="2900"/>
                                </p:stCondLst>
                                <p:childTnLst>
                                  <p:par>
                                    <p:cTn id="46" presetID="22" presetClass="entr" presetSubtype="2" fill="hold" grpId="0" nodeType="afterEffect">
                                      <p:stCondLst>
                                        <p:cond delay="0"/>
                                      </p:stCondLst>
                                      <p:childTnLst>
                                        <p:set>
                                          <p:cBhvr>
                                            <p:cTn id="47" dur="1" fill="hold">
                                              <p:stCondLst>
                                                <p:cond delay="0"/>
                                              </p:stCondLst>
                                            </p:cTn>
                                            <p:tgtEl>
                                              <p:spTgt spid="62"/>
                                            </p:tgtEl>
                                            <p:attrNameLst>
                                              <p:attrName>style.visibility</p:attrName>
                                            </p:attrNameLst>
                                          </p:cBhvr>
                                          <p:to>
                                            <p:strVal val="visible"/>
                                          </p:to>
                                        </p:set>
                                        <p:animEffect transition="in" filter="wipe(right)">
                                          <p:cBhvr>
                                            <p:cTn id="48" dur="500"/>
                                            <p:tgtEl>
                                              <p:spTgt spid="62"/>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66"/>
                                            </p:tgtEl>
                                            <p:attrNameLst>
                                              <p:attrName>style.visibility</p:attrName>
                                            </p:attrNameLst>
                                          </p:cBhvr>
                                          <p:to>
                                            <p:strVal val="visible"/>
                                          </p:to>
                                        </p:set>
                                        <p:animEffect transition="in" filter="wipe(left)">
                                          <p:cBhvr>
                                            <p:cTn id="51" dur="500"/>
                                            <p:tgtEl>
                                              <p:spTgt spid="66"/>
                                            </p:tgtEl>
                                          </p:cBhvr>
                                        </p:animEffect>
                                      </p:childTnLst>
                                    </p:cTn>
                                  </p:par>
                                </p:childTnLst>
                              </p:cTn>
                            </p:par>
                            <p:par>
                              <p:cTn id="52" fill="hold">
                                <p:stCondLst>
                                  <p:cond delay="3400"/>
                                </p:stCondLst>
                                <p:childTnLst>
                                  <p:par>
                                    <p:cTn id="53" presetID="22" presetClass="entr" presetSubtype="2" fill="hold" grpId="0" nodeType="afterEffect">
                                      <p:stCondLst>
                                        <p:cond delay="0"/>
                                      </p:stCondLst>
                                      <p:childTnLst>
                                        <p:set>
                                          <p:cBhvr>
                                            <p:cTn id="54" dur="1" fill="hold">
                                              <p:stCondLst>
                                                <p:cond delay="0"/>
                                              </p:stCondLst>
                                            </p:cTn>
                                            <p:tgtEl>
                                              <p:spTgt spid="63"/>
                                            </p:tgtEl>
                                            <p:attrNameLst>
                                              <p:attrName>style.visibility</p:attrName>
                                            </p:attrNameLst>
                                          </p:cBhvr>
                                          <p:to>
                                            <p:strVal val="visible"/>
                                          </p:to>
                                        </p:set>
                                        <p:animEffect transition="in" filter="wipe(right)">
                                          <p:cBhvr>
                                            <p:cTn id="55" dur="500"/>
                                            <p:tgtEl>
                                              <p:spTgt spid="63"/>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67"/>
                                            </p:tgtEl>
                                            <p:attrNameLst>
                                              <p:attrName>style.visibility</p:attrName>
                                            </p:attrNameLst>
                                          </p:cBhvr>
                                          <p:to>
                                            <p:strVal val="visible"/>
                                          </p:to>
                                        </p:set>
                                        <p:animEffect transition="in" filter="wipe(left)">
                                          <p:cBhvr>
                                            <p:cTn id="58" dur="500"/>
                                            <p:tgtEl>
                                              <p:spTgt spid="67"/>
                                            </p:tgtEl>
                                          </p:cBhvr>
                                        </p:animEffect>
                                      </p:childTnLst>
                                    </p:cTn>
                                  </p:par>
                                </p:childTnLst>
                              </p:cTn>
                            </p:par>
                            <p:par>
                              <p:cTn id="59" fill="hold">
                                <p:stCondLst>
                                  <p:cond delay="3900"/>
                                </p:stCondLst>
                                <p:childTnLst>
                                  <p:par>
                                    <p:cTn id="60" presetID="22" presetClass="entr" presetSubtype="2" fill="hold" grpId="0" nodeType="afterEffect">
                                      <p:stCondLst>
                                        <p:cond delay="0"/>
                                      </p:stCondLst>
                                      <p:childTnLst>
                                        <p:set>
                                          <p:cBhvr>
                                            <p:cTn id="61" dur="1" fill="hold">
                                              <p:stCondLst>
                                                <p:cond delay="0"/>
                                              </p:stCondLst>
                                            </p:cTn>
                                            <p:tgtEl>
                                              <p:spTgt spid="64"/>
                                            </p:tgtEl>
                                            <p:attrNameLst>
                                              <p:attrName>style.visibility</p:attrName>
                                            </p:attrNameLst>
                                          </p:cBhvr>
                                          <p:to>
                                            <p:strVal val="visible"/>
                                          </p:to>
                                        </p:set>
                                        <p:animEffect transition="in" filter="wipe(right)">
                                          <p:cBhvr>
                                            <p:cTn id="62" dur="500"/>
                                            <p:tgtEl>
                                              <p:spTgt spid="64"/>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68"/>
                                            </p:tgtEl>
                                            <p:attrNameLst>
                                              <p:attrName>style.visibility</p:attrName>
                                            </p:attrNameLst>
                                          </p:cBhvr>
                                          <p:to>
                                            <p:strVal val="visible"/>
                                          </p:to>
                                        </p:set>
                                        <p:animEffect transition="in" filter="wipe(left)">
                                          <p:cBhvr>
                                            <p:cTn id="65"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59" grpId="0"/>
          <p:bldP spid="60" grpId="0"/>
          <p:bldP spid="61" grpId="0" animBg="1"/>
          <p:bldP spid="62" grpId="0" animBg="1"/>
          <p:bldP spid="63" grpId="0" animBg="1"/>
          <p:bldP spid="64" grpId="0" animBg="1"/>
          <p:bldP spid="65" grpId="0" animBg="1"/>
          <p:bldP spid="66" grpId="0" animBg="1"/>
          <p:bldP spid="67" grpId="0" animBg="1"/>
          <p:bldP spid="68" grpId="0" animBg="1"/>
          <p:bldP spid="69" grpId="0"/>
          <p:bldP spid="2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up)">
                                          <p:cBhvr>
                                            <p:cTn id="7" dur="500"/>
                                            <p:tgtEl>
                                              <p:spTgt spid="54"/>
                                            </p:tgtEl>
                                          </p:cBhvr>
                                        </p:animEffect>
                                      </p:childTnLst>
                                    </p:cTn>
                                  </p:par>
                                  <p:par>
                                    <p:cTn id="8" presetID="22" presetClass="entr" presetSubtype="4" fill="hold"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wipe(down)">
                                          <p:cBhvr>
                                            <p:cTn id="10" dur="500"/>
                                            <p:tgtEl>
                                              <p:spTgt spid="55"/>
                                            </p:tgtEl>
                                          </p:cBhvr>
                                        </p:animEffect>
                                      </p:childTnLst>
                                    </p:cTn>
                                  </p:par>
                                </p:childTnLst>
                              </p:cTn>
                            </p:par>
                            <p:par>
                              <p:cTn id="11" fill="hold">
                                <p:stCondLst>
                                  <p:cond delay="500"/>
                                </p:stCondLst>
                                <p:childTnLst>
                                  <p:par>
                                    <p:cTn id="12" presetID="2" presetClass="entr" presetSubtype="1" accel="68000" fill="hold" grpId="0" nodeType="afterEffect">
                                      <p:stCondLst>
                                        <p:cond delay="0"/>
                                      </p:stCondLst>
                                      <p:iterate type="lt">
                                        <p:tmPct val="10000"/>
                                      </p:iterate>
                                      <p:childTnLst>
                                        <p:set>
                                          <p:cBhvr>
                                            <p:cTn id="13" dur="1" fill="hold">
                                              <p:stCondLst>
                                                <p:cond delay="0"/>
                                              </p:stCondLst>
                                            </p:cTn>
                                            <p:tgtEl>
                                              <p:spTgt spid="22"/>
                                            </p:tgtEl>
                                            <p:attrNameLst>
                                              <p:attrName>style.visibility</p:attrName>
                                            </p:attrNameLst>
                                          </p:cBhvr>
                                          <p:to>
                                            <p:strVal val="visible"/>
                                          </p:to>
                                        </p:set>
                                        <p:anim calcmode="lin" valueType="num">
                                          <p:cBhvr additive="base">
                                            <p:cTn id="14" dur="500" fill="hold"/>
                                            <p:tgtEl>
                                              <p:spTgt spid="22"/>
                                            </p:tgtEl>
                                            <p:attrNameLst>
                                              <p:attrName>ppt_x</p:attrName>
                                            </p:attrNameLst>
                                          </p:cBhvr>
                                          <p:tavLst>
                                            <p:tav tm="0">
                                              <p:val>
                                                <p:strVal val="#ppt_x"/>
                                              </p:val>
                                            </p:tav>
                                            <p:tav tm="100000">
                                              <p:val>
                                                <p:strVal val="#ppt_x"/>
                                              </p:val>
                                            </p:tav>
                                          </p:tavLst>
                                        </p:anim>
                                        <p:anim calcmode="lin" valueType="num">
                                          <p:cBhvr additive="base">
                                            <p:cTn id="15" dur="500" fill="hold"/>
                                            <p:tgtEl>
                                              <p:spTgt spid="22"/>
                                            </p:tgtEl>
                                            <p:attrNameLst>
                                              <p:attrName>ppt_y</p:attrName>
                                            </p:attrNameLst>
                                          </p:cBhvr>
                                          <p:tavLst>
                                            <p:tav tm="0">
                                              <p:val>
                                                <p:strVal val="0-#ppt_h/2"/>
                                              </p:val>
                                            </p:tav>
                                            <p:tav tm="100000">
                                              <p:val>
                                                <p:strVal val="#ppt_y"/>
                                              </p:val>
                                            </p:tav>
                                          </p:tavLst>
                                        </p:anim>
                                      </p:childTnLst>
                                    </p:cTn>
                                  </p:par>
                                </p:childTnLst>
                              </p:cTn>
                            </p:par>
                            <p:par>
                              <p:cTn id="16" fill="hold">
                                <p:stCondLst>
                                  <p:cond delay="1200"/>
                                </p:stCondLst>
                                <p:childTnLst>
                                  <p:par>
                                    <p:cTn id="17" presetID="53" presetClass="entr" presetSubtype="16" fill="hold" grpId="0" nodeType="afterEffect">
                                      <p:stCondLst>
                                        <p:cond delay="0"/>
                                      </p:stCondLst>
                                      <p:childTnLst>
                                        <p:set>
                                          <p:cBhvr>
                                            <p:cTn id="18" dur="1" fill="hold">
                                              <p:stCondLst>
                                                <p:cond delay="0"/>
                                              </p:stCondLst>
                                            </p:cTn>
                                            <p:tgtEl>
                                              <p:spTgt spid="56"/>
                                            </p:tgtEl>
                                            <p:attrNameLst>
                                              <p:attrName>style.visibility</p:attrName>
                                            </p:attrNameLst>
                                          </p:cBhvr>
                                          <p:to>
                                            <p:strVal val="visible"/>
                                          </p:to>
                                        </p:set>
                                        <p:anim calcmode="lin" valueType="num">
                                          <p:cBhvr>
                                            <p:cTn id="19" dur="500" fill="hold"/>
                                            <p:tgtEl>
                                              <p:spTgt spid="56"/>
                                            </p:tgtEl>
                                            <p:attrNameLst>
                                              <p:attrName>ppt_w</p:attrName>
                                            </p:attrNameLst>
                                          </p:cBhvr>
                                          <p:tavLst>
                                            <p:tav tm="0">
                                              <p:val>
                                                <p:fltVal val="0"/>
                                              </p:val>
                                            </p:tav>
                                            <p:tav tm="100000">
                                              <p:val>
                                                <p:strVal val="#ppt_w"/>
                                              </p:val>
                                            </p:tav>
                                          </p:tavLst>
                                        </p:anim>
                                        <p:anim calcmode="lin" valueType="num">
                                          <p:cBhvr>
                                            <p:cTn id="20" dur="500" fill="hold"/>
                                            <p:tgtEl>
                                              <p:spTgt spid="56"/>
                                            </p:tgtEl>
                                            <p:attrNameLst>
                                              <p:attrName>ppt_h</p:attrName>
                                            </p:attrNameLst>
                                          </p:cBhvr>
                                          <p:tavLst>
                                            <p:tav tm="0">
                                              <p:val>
                                                <p:fltVal val="0"/>
                                              </p:val>
                                            </p:tav>
                                            <p:tav tm="100000">
                                              <p:val>
                                                <p:strVal val="#ppt_h"/>
                                              </p:val>
                                            </p:tav>
                                          </p:tavLst>
                                        </p:anim>
                                        <p:animEffect transition="in" filter="fade">
                                          <p:cBhvr>
                                            <p:cTn id="21" dur="500"/>
                                            <p:tgtEl>
                                              <p:spTgt spid="5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69"/>
                                            </p:tgtEl>
                                            <p:attrNameLst>
                                              <p:attrName>style.visibility</p:attrName>
                                            </p:attrNameLst>
                                          </p:cBhvr>
                                          <p:to>
                                            <p:strVal val="visible"/>
                                          </p:to>
                                        </p:set>
                                        <p:anim calcmode="lin" valueType="num">
                                          <p:cBhvr>
                                            <p:cTn id="24" dur="500" fill="hold"/>
                                            <p:tgtEl>
                                              <p:spTgt spid="69"/>
                                            </p:tgtEl>
                                            <p:attrNameLst>
                                              <p:attrName>ppt_w</p:attrName>
                                            </p:attrNameLst>
                                          </p:cBhvr>
                                          <p:tavLst>
                                            <p:tav tm="0">
                                              <p:val>
                                                <p:fltVal val="0"/>
                                              </p:val>
                                            </p:tav>
                                            <p:tav tm="100000">
                                              <p:val>
                                                <p:strVal val="#ppt_w"/>
                                              </p:val>
                                            </p:tav>
                                          </p:tavLst>
                                        </p:anim>
                                        <p:anim calcmode="lin" valueType="num">
                                          <p:cBhvr>
                                            <p:cTn id="25" dur="500" fill="hold"/>
                                            <p:tgtEl>
                                              <p:spTgt spid="69"/>
                                            </p:tgtEl>
                                            <p:attrNameLst>
                                              <p:attrName>ppt_h</p:attrName>
                                            </p:attrNameLst>
                                          </p:cBhvr>
                                          <p:tavLst>
                                            <p:tav tm="0">
                                              <p:val>
                                                <p:fltVal val="0"/>
                                              </p:val>
                                            </p:tav>
                                            <p:tav tm="100000">
                                              <p:val>
                                                <p:strVal val="#ppt_h"/>
                                              </p:val>
                                            </p:tav>
                                          </p:tavLst>
                                        </p:anim>
                                        <p:animEffect transition="in" filter="fade">
                                          <p:cBhvr>
                                            <p:cTn id="26" dur="500"/>
                                            <p:tgtEl>
                                              <p:spTgt spid="69"/>
                                            </p:tgtEl>
                                          </p:cBhvr>
                                        </p:animEffect>
                                      </p:childTnLst>
                                    </p:cTn>
                                  </p:par>
                                  <p:par>
                                    <p:cTn id="27" presetID="2" presetClass="entr" presetSubtype="1" accel="68000" fill="hold" grpId="0" nodeType="withEffect">
                                      <p:stCondLst>
                                        <p:cond delay="0"/>
                                      </p:stCondLst>
                                      <p:iterate type="lt">
                                        <p:tmPct val="10000"/>
                                      </p:iterate>
                                      <p:childTnLst>
                                        <p:set>
                                          <p:cBhvr>
                                            <p:cTn id="28" dur="1" fill="hold">
                                              <p:stCondLst>
                                                <p:cond delay="0"/>
                                              </p:stCondLst>
                                            </p:cTn>
                                            <p:tgtEl>
                                              <p:spTgt spid="58"/>
                                            </p:tgtEl>
                                            <p:attrNameLst>
                                              <p:attrName>style.visibility</p:attrName>
                                            </p:attrNameLst>
                                          </p:cBhvr>
                                          <p:to>
                                            <p:strVal val="visible"/>
                                          </p:to>
                                        </p:set>
                                        <p:anim calcmode="lin" valueType="num">
                                          <p:cBhvr additive="base">
                                            <p:cTn id="29" dur="500" fill="hold"/>
                                            <p:tgtEl>
                                              <p:spTgt spid="58"/>
                                            </p:tgtEl>
                                            <p:attrNameLst>
                                              <p:attrName>ppt_x</p:attrName>
                                            </p:attrNameLst>
                                          </p:cBhvr>
                                          <p:tavLst>
                                            <p:tav tm="0">
                                              <p:val>
                                                <p:strVal val="#ppt_x"/>
                                              </p:val>
                                            </p:tav>
                                            <p:tav tm="100000">
                                              <p:val>
                                                <p:strVal val="#ppt_x"/>
                                              </p:val>
                                            </p:tav>
                                          </p:tavLst>
                                        </p:anim>
                                        <p:anim calcmode="lin" valueType="num">
                                          <p:cBhvr additive="base">
                                            <p:cTn id="30" dur="500" fill="hold"/>
                                            <p:tgtEl>
                                              <p:spTgt spid="58"/>
                                            </p:tgtEl>
                                            <p:attrNameLst>
                                              <p:attrName>ppt_y</p:attrName>
                                            </p:attrNameLst>
                                          </p:cBhvr>
                                          <p:tavLst>
                                            <p:tav tm="0">
                                              <p:val>
                                                <p:strVal val="0-#ppt_h/2"/>
                                              </p:val>
                                            </p:tav>
                                            <p:tav tm="100000">
                                              <p:val>
                                                <p:strVal val="#ppt_y"/>
                                              </p:val>
                                            </p:tav>
                                          </p:tavLst>
                                        </p:anim>
                                      </p:childTnLst>
                                    </p:cTn>
                                  </p:par>
                                </p:childTnLst>
                              </p:cTn>
                            </p:par>
                            <p:par>
                              <p:cTn id="31" fill="hold">
                                <p:stCondLst>
                                  <p:cond delay="1900"/>
                                </p:stCondLst>
                                <p:childTnLst>
                                  <p:par>
                                    <p:cTn id="32" presetID="22" presetClass="entr" presetSubtype="1" fill="hold" grpId="0" nodeType="afterEffect">
                                      <p:stCondLst>
                                        <p:cond delay="0"/>
                                      </p:stCondLst>
                                      <p:childTnLst>
                                        <p:set>
                                          <p:cBhvr>
                                            <p:cTn id="33" dur="1" fill="hold">
                                              <p:stCondLst>
                                                <p:cond delay="0"/>
                                              </p:stCondLst>
                                            </p:cTn>
                                            <p:tgtEl>
                                              <p:spTgt spid="59"/>
                                            </p:tgtEl>
                                            <p:attrNameLst>
                                              <p:attrName>style.visibility</p:attrName>
                                            </p:attrNameLst>
                                          </p:cBhvr>
                                          <p:to>
                                            <p:strVal val="visible"/>
                                          </p:to>
                                        </p:set>
                                        <p:animEffect transition="in" filter="wipe(up)">
                                          <p:cBhvr>
                                            <p:cTn id="34" dur="500"/>
                                            <p:tgtEl>
                                              <p:spTgt spid="59"/>
                                            </p:tgtEl>
                                          </p:cBhvr>
                                        </p:animEffect>
                                      </p:childTnLst>
                                    </p:cTn>
                                  </p:par>
                                  <p:par>
                                    <p:cTn id="35" presetID="22" presetClass="entr" presetSubtype="1" fill="hold" grpId="0" nodeType="with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wipe(up)">
                                          <p:cBhvr>
                                            <p:cTn id="37" dur="500"/>
                                            <p:tgtEl>
                                              <p:spTgt spid="60"/>
                                            </p:tgtEl>
                                          </p:cBhvr>
                                        </p:animEffect>
                                      </p:childTnLst>
                                    </p:cTn>
                                  </p:par>
                                </p:childTnLst>
                              </p:cTn>
                            </p:par>
                            <p:par>
                              <p:cTn id="38" fill="hold">
                                <p:stCondLst>
                                  <p:cond delay="2400"/>
                                </p:stCondLst>
                                <p:childTnLst>
                                  <p:par>
                                    <p:cTn id="39" presetID="22" presetClass="entr" presetSubtype="2" fill="hold" grpId="0" nodeType="afterEffect">
                                      <p:stCondLst>
                                        <p:cond delay="0"/>
                                      </p:stCondLst>
                                      <p:childTnLst>
                                        <p:set>
                                          <p:cBhvr>
                                            <p:cTn id="40" dur="1" fill="hold">
                                              <p:stCondLst>
                                                <p:cond delay="0"/>
                                              </p:stCondLst>
                                            </p:cTn>
                                            <p:tgtEl>
                                              <p:spTgt spid="61"/>
                                            </p:tgtEl>
                                            <p:attrNameLst>
                                              <p:attrName>style.visibility</p:attrName>
                                            </p:attrNameLst>
                                          </p:cBhvr>
                                          <p:to>
                                            <p:strVal val="visible"/>
                                          </p:to>
                                        </p:set>
                                        <p:animEffect transition="in" filter="wipe(right)">
                                          <p:cBhvr>
                                            <p:cTn id="41" dur="500"/>
                                            <p:tgtEl>
                                              <p:spTgt spid="61"/>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65"/>
                                            </p:tgtEl>
                                            <p:attrNameLst>
                                              <p:attrName>style.visibility</p:attrName>
                                            </p:attrNameLst>
                                          </p:cBhvr>
                                          <p:to>
                                            <p:strVal val="visible"/>
                                          </p:to>
                                        </p:set>
                                        <p:animEffect transition="in" filter="wipe(left)">
                                          <p:cBhvr>
                                            <p:cTn id="44" dur="500"/>
                                            <p:tgtEl>
                                              <p:spTgt spid="65"/>
                                            </p:tgtEl>
                                          </p:cBhvr>
                                        </p:animEffect>
                                      </p:childTnLst>
                                    </p:cTn>
                                  </p:par>
                                </p:childTnLst>
                              </p:cTn>
                            </p:par>
                            <p:par>
                              <p:cTn id="45" fill="hold">
                                <p:stCondLst>
                                  <p:cond delay="2900"/>
                                </p:stCondLst>
                                <p:childTnLst>
                                  <p:par>
                                    <p:cTn id="46" presetID="22" presetClass="entr" presetSubtype="2" fill="hold" grpId="0" nodeType="afterEffect">
                                      <p:stCondLst>
                                        <p:cond delay="0"/>
                                      </p:stCondLst>
                                      <p:childTnLst>
                                        <p:set>
                                          <p:cBhvr>
                                            <p:cTn id="47" dur="1" fill="hold">
                                              <p:stCondLst>
                                                <p:cond delay="0"/>
                                              </p:stCondLst>
                                            </p:cTn>
                                            <p:tgtEl>
                                              <p:spTgt spid="62"/>
                                            </p:tgtEl>
                                            <p:attrNameLst>
                                              <p:attrName>style.visibility</p:attrName>
                                            </p:attrNameLst>
                                          </p:cBhvr>
                                          <p:to>
                                            <p:strVal val="visible"/>
                                          </p:to>
                                        </p:set>
                                        <p:animEffect transition="in" filter="wipe(right)">
                                          <p:cBhvr>
                                            <p:cTn id="48" dur="500"/>
                                            <p:tgtEl>
                                              <p:spTgt spid="62"/>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66"/>
                                            </p:tgtEl>
                                            <p:attrNameLst>
                                              <p:attrName>style.visibility</p:attrName>
                                            </p:attrNameLst>
                                          </p:cBhvr>
                                          <p:to>
                                            <p:strVal val="visible"/>
                                          </p:to>
                                        </p:set>
                                        <p:animEffect transition="in" filter="wipe(left)">
                                          <p:cBhvr>
                                            <p:cTn id="51" dur="500"/>
                                            <p:tgtEl>
                                              <p:spTgt spid="66"/>
                                            </p:tgtEl>
                                          </p:cBhvr>
                                        </p:animEffect>
                                      </p:childTnLst>
                                    </p:cTn>
                                  </p:par>
                                </p:childTnLst>
                              </p:cTn>
                            </p:par>
                            <p:par>
                              <p:cTn id="52" fill="hold">
                                <p:stCondLst>
                                  <p:cond delay="3400"/>
                                </p:stCondLst>
                                <p:childTnLst>
                                  <p:par>
                                    <p:cTn id="53" presetID="22" presetClass="entr" presetSubtype="2" fill="hold" grpId="0" nodeType="afterEffect">
                                      <p:stCondLst>
                                        <p:cond delay="0"/>
                                      </p:stCondLst>
                                      <p:childTnLst>
                                        <p:set>
                                          <p:cBhvr>
                                            <p:cTn id="54" dur="1" fill="hold">
                                              <p:stCondLst>
                                                <p:cond delay="0"/>
                                              </p:stCondLst>
                                            </p:cTn>
                                            <p:tgtEl>
                                              <p:spTgt spid="63"/>
                                            </p:tgtEl>
                                            <p:attrNameLst>
                                              <p:attrName>style.visibility</p:attrName>
                                            </p:attrNameLst>
                                          </p:cBhvr>
                                          <p:to>
                                            <p:strVal val="visible"/>
                                          </p:to>
                                        </p:set>
                                        <p:animEffect transition="in" filter="wipe(right)">
                                          <p:cBhvr>
                                            <p:cTn id="55" dur="500"/>
                                            <p:tgtEl>
                                              <p:spTgt spid="63"/>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67"/>
                                            </p:tgtEl>
                                            <p:attrNameLst>
                                              <p:attrName>style.visibility</p:attrName>
                                            </p:attrNameLst>
                                          </p:cBhvr>
                                          <p:to>
                                            <p:strVal val="visible"/>
                                          </p:to>
                                        </p:set>
                                        <p:animEffect transition="in" filter="wipe(left)">
                                          <p:cBhvr>
                                            <p:cTn id="58" dur="500"/>
                                            <p:tgtEl>
                                              <p:spTgt spid="67"/>
                                            </p:tgtEl>
                                          </p:cBhvr>
                                        </p:animEffect>
                                      </p:childTnLst>
                                    </p:cTn>
                                  </p:par>
                                </p:childTnLst>
                              </p:cTn>
                            </p:par>
                            <p:par>
                              <p:cTn id="59" fill="hold">
                                <p:stCondLst>
                                  <p:cond delay="3900"/>
                                </p:stCondLst>
                                <p:childTnLst>
                                  <p:par>
                                    <p:cTn id="60" presetID="22" presetClass="entr" presetSubtype="2" fill="hold" grpId="0" nodeType="afterEffect">
                                      <p:stCondLst>
                                        <p:cond delay="0"/>
                                      </p:stCondLst>
                                      <p:childTnLst>
                                        <p:set>
                                          <p:cBhvr>
                                            <p:cTn id="61" dur="1" fill="hold">
                                              <p:stCondLst>
                                                <p:cond delay="0"/>
                                              </p:stCondLst>
                                            </p:cTn>
                                            <p:tgtEl>
                                              <p:spTgt spid="64"/>
                                            </p:tgtEl>
                                            <p:attrNameLst>
                                              <p:attrName>style.visibility</p:attrName>
                                            </p:attrNameLst>
                                          </p:cBhvr>
                                          <p:to>
                                            <p:strVal val="visible"/>
                                          </p:to>
                                        </p:set>
                                        <p:animEffect transition="in" filter="wipe(right)">
                                          <p:cBhvr>
                                            <p:cTn id="62" dur="500"/>
                                            <p:tgtEl>
                                              <p:spTgt spid="64"/>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68"/>
                                            </p:tgtEl>
                                            <p:attrNameLst>
                                              <p:attrName>style.visibility</p:attrName>
                                            </p:attrNameLst>
                                          </p:cBhvr>
                                          <p:to>
                                            <p:strVal val="visible"/>
                                          </p:to>
                                        </p:set>
                                        <p:animEffect transition="in" filter="wipe(left)">
                                          <p:cBhvr>
                                            <p:cTn id="65"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59" grpId="0"/>
          <p:bldP spid="60" grpId="0"/>
          <p:bldP spid="61" grpId="0" animBg="1"/>
          <p:bldP spid="62" grpId="0" animBg="1"/>
          <p:bldP spid="63" grpId="0" animBg="1"/>
          <p:bldP spid="64" grpId="0" animBg="1"/>
          <p:bldP spid="65" grpId="0" animBg="1"/>
          <p:bldP spid="66" grpId="0" animBg="1"/>
          <p:bldP spid="67" grpId="0" animBg="1"/>
          <p:bldP spid="68" grpId="0" animBg="1"/>
          <p:bldP spid="69" grpId="0"/>
          <p:bldP spid="22"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原创设计师QQ598969553      _1"/>
          <p:cNvSpPr/>
          <p:nvPr/>
        </p:nvSpPr>
        <p:spPr>
          <a:xfrm>
            <a:off x="2843808" y="906574"/>
            <a:ext cx="3330351" cy="3330351"/>
          </a:xfrm>
          <a:prstGeom prst="ellipse">
            <a:avLst/>
          </a:prstGeom>
          <a:solidFill>
            <a:srgbClr val="F6F6F7"/>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panose="020B0503020204020204" pitchFamily="34" charset="-122"/>
            </a:endParaRPr>
          </a:p>
        </p:txBody>
      </p:sp>
      <p:grpSp>
        <p:nvGrpSpPr>
          <p:cNvPr id="46" name="原创设计师QQ598969553      _2"/>
          <p:cNvGrpSpPr/>
          <p:nvPr/>
        </p:nvGrpSpPr>
        <p:grpSpPr>
          <a:xfrm>
            <a:off x="2950008" y="1033703"/>
            <a:ext cx="2606803" cy="2585874"/>
            <a:chOff x="2924521" y="1777488"/>
            <a:chExt cx="1974706" cy="1958851"/>
          </a:xfrm>
        </p:grpSpPr>
        <p:sp>
          <p:nvSpPr>
            <p:cNvPr id="47" name="椭圆 46"/>
            <p:cNvSpPr/>
            <p:nvPr/>
          </p:nvSpPr>
          <p:spPr>
            <a:xfrm>
              <a:off x="2924521" y="1777488"/>
              <a:ext cx="570404" cy="570404"/>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sp>
          <p:nvSpPr>
            <p:cNvPr id="48" name="椭圆 47"/>
            <p:cNvSpPr/>
            <p:nvPr/>
          </p:nvSpPr>
          <p:spPr>
            <a:xfrm>
              <a:off x="3311728" y="2148840"/>
              <a:ext cx="1587499" cy="1587499"/>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grpSp>
      <p:sp>
        <p:nvSpPr>
          <p:cNvPr id="49" name="原创设计师QQ598969553      _3"/>
          <p:cNvSpPr txBox="1"/>
          <p:nvPr/>
        </p:nvSpPr>
        <p:spPr>
          <a:xfrm>
            <a:off x="3702996" y="2219376"/>
            <a:ext cx="1568450" cy="400110"/>
          </a:xfrm>
          <a:prstGeom prst="rect">
            <a:avLst/>
          </a:prstGeom>
          <a:noFill/>
        </p:spPr>
        <p:txBody>
          <a:bodyPr wrap="square" rtlCol="0">
            <a:spAutoFit/>
          </a:bodyPr>
          <a:lstStyle/>
          <a:p>
            <a:pPr algn="ctr"/>
            <a:r>
              <a:rPr lang="en-US" altLang="zh-CN" sz="2000" dirty="0">
                <a:solidFill>
                  <a:schemeClr val="accent1"/>
                </a:solidFill>
                <a:ea typeface="微软雅黑" panose="020B0503020204020204" pitchFamily="34" charset="-122"/>
              </a:rPr>
              <a:t>PART 02</a:t>
            </a:r>
            <a:endParaRPr lang="zh-CN" altLang="en-US" sz="2000" dirty="0">
              <a:solidFill>
                <a:schemeClr val="accent1"/>
              </a:solidFill>
              <a:ea typeface="微软雅黑" panose="020B0503020204020204" pitchFamily="34" charset="-122"/>
            </a:endParaRPr>
          </a:p>
        </p:txBody>
      </p:sp>
      <p:sp>
        <p:nvSpPr>
          <p:cNvPr id="50" name="原创设计师QQ598969553      _4"/>
          <p:cNvSpPr txBox="1"/>
          <p:nvPr/>
        </p:nvSpPr>
        <p:spPr>
          <a:xfrm>
            <a:off x="3598221" y="2578861"/>
            <a:ext cx="1778000" cy="400110"/>
          </a:xfrm>
          <a:prstGeom prst="rect">
            <a:avLst/>
          </a:prstGeom>
          <a:noFill/>
        </p:spPr>
        <p:txBody>
          <a:bodyPr wrap="square" rtlCol="0">
            <a:spAutoFit/>
          </a:bodyPr>
          <a:lstStyle/>
          <a:p>
            <a:pPr algn="ctr"/>
            <a:r>
              <a:rPr lang="zh-CN" altLang="en-US" sz="2000" b="1" dirty="0">
                <a:solidFill>
                  <a:prstClr val="black"/>
                </a:solidFill>
                <a:latin typeface="微软雅黑" panose="020B0503020204020204" pitchFamily="34" charset="-122"/>
                <a:ea typeface="微软雅黑" panose="020B0503020204020204" pitchFamily="34" charset="-122"/>
              </a:rPr>
              <a:t>团队成员介绍</a:t>
            </a:r>
          </a:p>
        </p:txBody>
      </p:sp>
      <p:sp>
        <p:nvSpPr>
          <p:cNvPr id="51" name="原创设计师QQ598969553      _5"/>
          <p:cNvSpPr>
            <a:spLocks noEditPoints="1"/>
          </p:cNvSpPr>
          <p:nvPr/>
        </p:nvSpPr>
        <p:spPr bwMode="auto">
          <a:xfrm>
            <a:off x="3122508" y="1278434"/>
            <a:ext cx="407988" cy="263525"/>
          </a:xfrm>
          <a:custGeom>
            <a:avLst/>
            <a:gdLst>
              <a:gd name="T0" fmla="*/ 72 w 116"/>
              <a:gd name="T1" fmla="*/ 27 h 75"/>
              <a:gd name="T2" fmla="*/ 69 w 116"/>
              <a:gd name="T3" fmla="*/ 19 h 75"/>
              <a:gd name="T4" fmla="*/ 65 w 116"/>
              <a:gd name="T5" fmla="*/ 20 h 75"/>
              <a:gd name="T6" fmla="*/ 46 w 116"/>
              <a:gd name="T7" fmla="*/ 18 h 75"/>
              <a:gd name="T8" fmla="*/ 46 w 116"/>
              <a:gd name="T9" fmla="*/ 29 h 75"/>
              <a:gd name="T10" fmla="*/ 79 w 116"/>
              <a:gd name="T11" fmla="*/ 9 h 75"/>
              <a:gd name="T12" fmla="*/ 72 w 116"/>
              <a:gd name="T13" fmla="*/ 29 h 75"/>
              <a:gd name="T14" fmla="*/ 7 w 116"/>
              <a:gd name="T15" fmla="*/ 23 h 75"/>
              <a:gd name="T16" fmla="*/ 29 w 116"/>
              <a:gd name="T17" fmla="*/ 36 h 75"/>
              <a:gd name="T18" fmla="*/ 18 w 116"/>
              <a:gd name="T19" fmla="*/ 46 h 75"/>
              <a:gd name="T20" fmla="*/ 10 w 116"/>
              <a:gd name="T21" fmla="*/ 42 h 75"/>
              <a:gd name="T22" fmla="*/ 25 w 116"/>
              <a:gd name="T23" fmla="*/ 46 h 75"/>
              <a:gd name="T24" fmla="*/ 4 w 116"/>
              <a:gd name="T25" fmla="*/ 48 h 75"/>
              <a:gd name="T26" fmla="*/ 3 w 116"/>
              <a:gd name="T27" fmla="*/ 48 h 75"/>
              <a:gd name="T28" fmla="*/ 0 w 116"/>
              <a:gd name="T29" fmla="*/ 62 h 75"/>
              <a:gd name="T30" fmla="*/ 1 w 116"/>
              <a:gd name="T31" fmla="*/ 63 h 75"/>
              <a:gd name="T32" fmla="*/ 26 w 116"/>
              <a:gd name="T33" fmla="*/ 73 h 75"/>
              <a:gd name="T34" fmla="*/ 28 w 116"/>
              <a:gd name="T35" fmla="*/ 75 h 75"/>
              <a:gd name="T36" fmla="*/ 92 w 116"/>
              <a:gd name="T37" fmla="*/ 75 h 75"/>
              <a:gd name="T38" fmla="*/ 92 w 116"/>
              <a:gd name="T39" fmla="*/ 63 h 75"/>
              <a:gd name="T40" fmla="*/ 116 w 116"/>
              <a:gd name="T41" fmla="*/ 63 h 75"/>
              <a:gd name="T42" fmla="*/ 116 w 116"/>
              <a:gd name="T43" fmla="*/ 55 h 75"/>
              <a:gd name="T44" fmla="*/ 113 w 116"/>
              <a:gd name="T45" fmla="*/ 48 h 75"/>
              <a:gd name="T46" fmla="*/ 105 w 116"/>
              <a:gd name="T47" fmla="*/ 46 h 75"/>
              <a:gd name="T48" fmla="*/ 98 w 116"/>
              <a:gd name="T49" fmla="*/ 59 h 75"/>
              <a:gd name="T50" fmla="*/ 91 w 116"/>
              <a:gd name="T51" fmla="*/ 46 h 75"/>
              <a:gd name="T52" fmla="*/ 72 w 116"/>
              <a:gd name="T53" fmla="*/ 45 h 75"/>
              <a:gd name="T54" fmla="*/ 69 w 116"/>
              <a:gd name="T55" fmla="*/ 50 h 75"/>
              <a:gd name="T56" fmla="*/ 64 w 116"/>
              <a:gd name="T57" fmla="*/ 67 h 75"/>
              <a:gd name="T58" fmla="*/ 64 w 116"/>
              <a:gd name="T59" fmla="*/ 52 h 75"/>
              <a:gd name="T60" fmla="*/ 60 w 116"/>
              <a:gd name="T61" fmla="*/ 48 h 75"/>
              <a:gd name="T62" fmla="*/ 56 w 116"/>
              <a:gd name="T63" fmla="*/ 48 h 75"/>
              <a:gd name="T64" fmla="*/ 57 w 116"/>
              <a:gd name="T65" fmla="*/ 54 h 75"/>
              <a:gd name="T66" fmla="*/ 49 w 116"/>
              <a:gd name="T67" fmla="*/ 50 h 75"/>
              <a:gd name="T68" fmla="*/ 46 w 116"/>
              <a:gd name="T69" fmla="*/ 45 h 75"/>
              <a:gd name="T70" fmla="*/ 33 w 116"/>
              <a:gd name="T71" fmla="*/ 48 h 75"/>
              <a:gd name="T72" fmla="*/ 87 w 116"/>
              <a:gd name="T73" fmla="*/ 36 h 75"/>
              <a:gd name="T74" fmla="*/ 109 w 116"/>
              <a:gd name="T75" fmla="*/ 21 h 75"/>
              <a:gd name="T76" fmla="*/ 105 w 116"/>
              <a:gd name="T77" fmla="*/ 42 h 75"/>
              <a:gd name="T78" fmla="*/ 98 w 116"/>
              <a:gd name="T79" fmla="*/ 46 h 75"/>
              <a:gd name="T80" fmla="*/ 87 w 116"/>
              <a:gd name="T81" fmla="*/ 3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 h="75">
                <a:moveTo>
                  <a:pt x="72" y="29"/>
                </a:moveTo>
                <a:cubicBezTo>
                  <a:pt x="72" y="28"/>
                  <a:pt x="72" y="28"/>
                  <a:pt x="72" y="27"/>
                </a:cubicBezTo>
                <a:cubicBezTo>
                  <a:pt x="72" y="19"/>
                  <a:pt x="72" y="19"/>
                  <a:pt x="72" y="19"/>
                </a:cubicBezTo>
                <a:cubicBezTo>
                  <a:pt x="71" y="19"/>
                  <a:pt x="70" y="19"/>
                  <a:pt x="69" y="19"/>
                </a:cubicBezTo>
                <a:cubicBezTo>
                  <a:pt x="68" y="14"/>
                  <a:pt x="68" y="14"/>
                  <a:pt x="68" y="14"/>
                </a:cubicBezTo>
                <a:cubicBezTo>
                  <a:pt x="65" y="20"/>
                  <a:pt x="65" y="20"/>
                  <a:pt x="65" y="20"/>
                </a:cubicBezTo>
                <a:cubicBezTo>
                  <a:pt x="60" y="21"/>
                  <a:pt x="56" y="22"/>
                  <a:pt x="47" y="18"/>
                </a:cubicBezTo>
                <a:cubicBezTo>
                  <a:pt x="46" y="18"/>
                  <a:pt x="46" y="18"/>
                  <a:pt x="46" y="18"/>
                </a:cubicBezTo>
                <a:cubicBezTo>
                  <a:pt x="46" y="27"/>
                  <a:pt x="46" y="27"/>
                  <a:pt x="46" y="27"/>
                </a:cubicBezTo>
                <a:cubicBezTo>
                  <a:pt x="46" y="28"/>
                  <a:pt x="46" y="28"/>
                  <a:pt x="46" y="29"/>
                </a:cubicBezTo>
                <a:cubicBezTo>
                  <a:pt x="38" y="23"/>
                  <a:pt x="41" y="20"/>
                  <a:pt x="39" y="9"/>
                </a:cubicBezTo>
                <a:cubicBezTo>
                  <a:pt x="44" y="0"/>
                  <a:pt x="75" y="0"/>
                  <a:pt x="79" y="9"/>
                </a:cubicBezTo>
                <a:cubicBezTo>
                  <a:pt x="78" y="17"/>
                  <a:pt x="79" y="24"/>
                  <a:pt x="72" y="29"/>
                </a:cubicBezTo>
                <a:cubicBezTo>
                  <a:pt x="72" y="29"/>
                  <a:pt x="72" y="29"/>
                  <a:pt x="72" y="29"/>
                </a:cubicBezTo>
                <a:close/>
                <a:moveTo>
                  <a:pt x="7" y="36"/>
                </a:moveTo>
                <a:cubicBezTo>
                  <a:pt x="7" y="30"/>
                  <a:pt x="7" y="27"/>
                  <a:pt x="7" y="23"/>
                </a:cubicBezTo>
                <a:cubicBezTo>
                  <a:pt x="17" y="25"/>
                  <a:pt x="20" y="16"/>
                  <a:pt x="29" y="23"/>
                </a:cubicBezTo>
                <a:cubicBezTo>
                  <a:pt x="30" y="27"/>
                  <a:pt x="29" y="32"/>
                  <a:pt x="29" y="36"/>
                </a:cubicBezTo>
                <a:cubicBezTo>
                  <a:pt x="28" y="38"/>
                  <a:pt x="27" y="40"/>
                  <a:pt x="26" y="42"/>
                </a:cubicBezTo>
                <a:cubicBezTo>
                  <a:pt x="24" y="44"/>
                  <a:pt x="21" y="46"/>
                  <a:pt x="18" y="46"/>
                </a:cubicBezTo>
                <a:cubicBezTo>
                  <a:pt x="18" y="46"/>
                  <a:pt x="18" y="46"/>
                  <a:pt x="18" y="46"/>
                </a:cubicBezTo>
                <a:cubicBezTo>
                  <a:pt x="15" y="46"/>
                  <a:pt x="12" y="44"/>
                  <a:pt x="10" y="42"/>
                </a:cubicBezTo>
                <a:cubicBezTo>
                  <a:pt x="9" y="40"/>
                  <a:pt x="8" y="38"/>
                  <a:pt x="7" y="36"/>
                </a:cubicBezTo>
                <a:close/>
                <a:moveTo>
                  <a:pt x="25" y="46"/>
                </a:moveTo>
                <a:cubicBezTo>
                  <a:pt x="22" y="52"/>
                  <a:pt x="14" y="52"/>
                  <a:pt x="11" y="46"/>
                </a:cubicBezTo>
                <a:cubicBezTo>
                  <a:pt x="4" y="48"/>
                  <a:pt x="4" y="48"/>
                  <a:pt x="4" y="48"/>
                </a:cubicBezTo>
                <a:cubicBezTo>
                  <a:pt x="3" y="48"/>
                  <a:pt x="3" y="48"/>
                  <a:pt x="3" y="48"/>
                </a:cubicBezTo>
                <a:cubicBezTo>
                  <a:pt x="3" y="48"/>
                  <a:pt x="3" y="48"/>
                  <a:pt x="3" y="48"/>
                </a:cubicBezTo>
                <a:cubicBezTo>
                  <a:pt x="2" y="50"/>
                  <a:pt x="1" y="52"/>
                  <a:pt x="0" y="54"/>
                </a:cubicBezTo>
                <a:cubicBezTo>
                  <a:pt x="0" y="56"/>
                  <a:pt x="0" y="58"/>
                  <a:pt x="0" y="62"/>
                </a:cubicBezTo>
                <a:cubicBezTo>
                  <a:pt x="0" y="63"/>
                  <a:pt x="0" y="63"/>
                  <a:pt x="0" y="63"/>
                </a:cubicBezTo>
                <a:cubicBezTo>
                  <a:pt x="1" y="63"/>
                  <a:pt x="1" y="63"/>
                  <a:pt x="1" y="63"/>
                </a:cubicBezTo>
                <a:cubicBezTo>
                  <a:pt x="25" y="63"/>
                  <a:pt x="25" y="63"/>
                  <a:pt x="25" y="63"/>
                </a:cubicBezTo>
                <a:cubicBezTo>
                  <a:pt x="25" y="66"/>
                  <a:pt x="25" y="69"/>
                  <a:pt x="26" y="73"/>
                </a:cubicBezTo>
                <a:cubicBezTo>
                  <a:pt x="26" y="75"/>
                  <a:pt x="26" y="75"/>
                  <a:pt x="26" y="75"/>
                </a:cubicBezTo>
                <a:cubicBezTo>
                  <a:pt x="28" y="75"/>
                  <a:pt x="28" y="75"/>
                  <a:pt x="28" y="75"/>
                </a:cubicBezTo>
                <a:cubicBezTo>
                  <a:pt x="90" y="75"/>
                  <a:pt x="90" y="75"/>
                  <a:pt x="90" y="75"/>
                </a:cubicBezTo>
                <a:cubicBezTo>
                  <a:pt x="92" y="75"/>
                  <a:pt x="92" y="75"/>
                  <a:pt x="92" y="75"/>
                </a:cubicBezTo>
                <a:cubicBezTo>
                  <a:pt x="92" y="73"/>
                  <a:pt x="92" y="73"/>
                  <a:pt x="92" y="73"/>
                </a:cubicBezTo>
                <a:cubicBezTo>
                  <a:pt x="92" y="69"/>
                  <a:pt x="93" y="66"/>
                  <a:pt x="92" y="63"/>
                </a:cubicBezTo>
                <a:cubicBezTo>
                  <a:pt x="115" y="63"/>
                  <a:pt x="115" y="63"/>
                  <a:pt x="115" y="63"/>
                </a:cubicBezTo>
                <a:cubicBezTo>
                  <a:pt x="116" y="63"/>
                  <a:pt x="116" y="63"/>
                  <a:pt x="116" y="63"/>
                </a:cubicBezTo>
                <a:cubicBezTo>
                  <a:pt x="116" y="62"/>
                  <a:pt x="116" y="62"/>
                  <a:pt x="116" y="62"/>
                </a:cubicBezTo>
                <a:cubicBezTo>
                  <a:pt x="116" y="59"/>
                  <a:pt x="116" y="57"/>
                  <a:pt x="116" y="55"/>
                </a:cubicBezTo>
                <a:cubicBezTo>
                  <a:pt x="115" y="52"/>
                  <a:pt x="115" y="50"/>
                  <a:pt x="113" y="49"/>
                </a:cubicBezTo>
                <a:cubicBezTo>
                  <a:pt x="113" y="48"/>
                  <a:pt x="113" y="48"/>
                  <a:pt x="113" y="48"/>
                </a:cubicBezTo>
                <a:cubicBezTo>
                  <a:pt x="113" y="48"/>
                  <a:pt x="113" y="48"/>
                  <a:pt x="113" y="48"/>
                </a:cubicBezTo>
                <a:cubicBezTo>
                  <a:pt x="105" y="46"/>
                  <a:pt x="105" y="46"/>
                  <a:pt x="105" y="46"/>
                </a:cubicBezTo>
                <a:cubicBezTo>
                  <a:pt x="103" y="47"/>
                  <a:pt x="103" y="47"/>
                  <a:pt x="103" y="47"/>
                </a:cubicBezTo>
                <a:cubicBezTo>
                  <a:pt x="98" y="59"/>
                  <a:pt x="98" y="59"/>
                  <a:pt x="98" y="59"/>
                </a:cubicBezTo>
                <a:cubicBezTo>
                  <a:pt x="92" y="47"/>
                  <a:pt x="92" y="47"/>
                  <a:pt x="92" y="47"/>
                </a:cubicBezTo>
                <a:cubicBezTo>
                  <a:pt x="91" y="46"/>
                  <a:pt x="91" y="46"/>
                  <a:pt x="91" y="46"/>
                </a:cubicBezTo>
                <a:cubicBezTo>
                  <a:pt x="84" y="48"/>
                  <a:pt x="84" y="48"/>
                  <a:pt x="84" y="48"/>
                </a:cubicBezTo>
                <a:cubicBezTo>
                  <a:pt x="72" y="45"/>
                  <a:pt x="72" y="45"/>
                  <a:pt x="72" y="45"/>
                </a:cubicBezTo>
                <a:cubicBezTo>
                  <a:pt x="69" y="47"/>
                  <a:pt x="69" y="47"/>
                  <a:pt x="69" y="47"/>
                </a:cubicBezTo>
                <a:cubicBezTo>
                  <a:pt x="69" y="50"/>
                  <a:pt x="69" y="50"/>
                  <a:pt x="69" y="50"/>
                </a:cubicBezTo>
                <a:cubicBezTo>
                  <a:pt x="64" y="67"/>
                  <a:pt x="64" y="67"/>
                  <a:pt x="64" y="67"/>
                </a:cubicBezTo>
                <a:cubicBezTo>
                  <a:pt x="64" y="67"/>
                  <a:pt x="64" y="67"/>
                  <a:pt x="64" y="67"/>
                </a:cubicBezTo>
                <a:cubicBezTo>
                  <a:pt x="61" y="54"/>
                  <a:pt x="61" y="54"/>
                  <a:pt x="61" y="54"/>
                </a:cubicBezTo>
                <a:cubicBezTo>
                  <a:pt x="64" y="52"/>
                  <a:pt x="64" y="52"/>
                  <a:pt x="64" y="52"/>
                </a:cubicBezTo>
                <a:cubicBezTo>
                  <a:pt x="62" y="48"/>
                  <a:pt x="62" y="48"/>
                  <a:pt x="62" y="48"/>
                </a:cubicBezTo>
                <a:cubicBezTo>
                  <a:pt x="60" y="48"/>
                  <a:pt x="60" y="48"/>
                  <a:pt x="60" y="48"/>
                </a:cubicBezTo>
                <a:cubicBezTo>
                  <a:pt x="58" y="48"/>
                  <a:pt x="58" y="48"/>
                  <a:pt x="58" y="48"/>
                </a:cubicBezTo>
                <a:cubicBezTo>
                  <a:pt x="56" y="48"/>
                  <a:pt x="56" y="48"/>
                  <a:pt x="56" y="48"/>
                </a:cubicBezTo>
                <a:cubicBezTo>
                  <a:pt x="55" y="52"/>
                  <a:pt x="55" y="52"/>
                  <a:pt x="55" y="52"/>
                </a:cubicBezTo>
                <a:cubicBezTo>
                  <a:pt x="57" y="54"/>
                  <a:pt x="57" y="54"/>
                  <a:pt x="57" y="54"/>
                </a:cubicBezTo>
                <a:cubicBezTo>
                  <a:pt x="54" y="67"/>
                  <a:pt x="54" y="67"/>
                  <a:pt x="54" y="67"/>
                </a:cubicBezTo>
                <a:cubicBezTo>
                  <a:pt x="49" y="50"/>
                  <a:pt x="49" y="50"/>
                  <a:pt x="49" y="50"/>
                </a:cubicBezTo>
                <a:cubicBezTo>
                  <a:pt x="49" y="47"/>
                  <a:pt x="49" y="47"/>
                  <a:pt x="49" y="47"/>
                </a:cubicBezTo>
                <a:cubicBezTo>
                  <a:pt x="46" y="45"/>
                  <a:pt x="46" y="45"/>
                  <a:pt x="46" y="45"/>
                </a:cubicBezTo>
                <a:cubicBezTo>
                  <a:pt x="33" y="48"/>
                  <a:pt x="33" y="48"/>
                  <a:pt x="33" y="48"/>
                </a:cubicBezTo>
                <a:cubicBezTo>
                  <a:pt x="33" y="48"/>
                  <a:pt x="33" y="48"/>
                  <a:pt x="33" y="48"/>
                </a:cubicBezTo>
                <a:cubicBezTo>
                  <a:pt x="25" y="46"/>
                  <a:pt x="25" y="46"/>
                  <a:pt x="25" y="46"/>
                </a:cubicBezTo>
                <a:close/>
                <a:moveTo>
                  <a:pt x="87" y="36"/>
                </a:moveTo>
                <a:cubicBezTo>
                  <a:pt x="86" y="30"/>
                  <a:pt x="86" y="25"/>
                  <a:pt x="87" y="21"/>
                </a:cubicBezTo>
                <a:cubicBezTo>
                  <a:pt x="91" y="18"/>
                  <a:pt x="106" y="18"/>
                  <a:pt x="109" y="21"/>
                </a:cubicBezTo>
                <a:cubicBezTo>
                  <a:pt x="109" y="26"/>
                  <a:pt x="109" y="32"/>
                  <a:pt x="108" y="36"/>
                </a:cubicBezTo>
                <a:cubicBezTo>
                  <a:pt x="108" y="38"/>
                  <a:pt x="107" y="40"/>
                  <a:pt x="105" y="42"/>
                </a:cubicBezTo>
                <a:cubicBezTo>
                  <a:pt x="103" y="44"/>
                  <a:pt x="101" y="46"/>
                  <a:pt x="98" y="46"/>
                </a:cubicBezTo>
                <a:cubicBezTo>
                  <a:pt x="98" y="46"/>
                  <a:pt x="98" y="46"/>
                  <a:pt x="98" y="46"/>
                </a:cubicBezTo>
                <a:cubicBezTo>
                  <a:pt x="95" y="46"/>
                  <a:pt x="92" y="44"/>
                  <a:pt x="90" y="42"/>
                </a:cubicBezTo>
                <a:cubicBezTo>
                  <a:pt x="88" y="40"/>
                  <a:pt x="87" y="38"/>
                  <a:pt x="87" y="3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panose="020B0503020204020204" pitchFamily="34" charset="-122"/>
            </a:endParaRPr>
          </a:p>
        </p:txBody>
      </p:sp>
      <p:pic>
        <p:nvPicPr>
          <p:cNvPr id="9"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1693641433"/>
      </p:ext>
    </p:extLst>
  </p:cSld>
  <p:clrMapOvr>
    <a:masterClrMapping/>
  </p:clrMapOvr>
  <p:transition spd="slow" advTm="0">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原创设计师QQ598969553      _1"/>
          <p:cNvGrpSpPr/>
          <p:nvPr/>
        </p:nvGrpSpPr>
        <p:grpSpPr>
          <a:xfrm>
            <a:off x="928486" y="2831565"/>
            <a:ext cx="1670404" cy="1180345"/>
            <a:chOff x="800422" y="2736943"/>
            <a:chExt cx="1670404" cy="1180345"/>
          </a:xfrm>
        </p:grpSpPr>
        <p:sp>
          <p:nvSpPr>
            <p:cNvPr id="10" name="矩形 9"/>
            <p:cNvSpPr/>
            <p:nvPr/>
          </p:nvSpPr>
          <p:spPr>
            <a:xfrm>
              <a:off x="927738" y="2736943"/>
              <a:ext cx="1415772" cy="387798"/>
            </a:xfrm>
            <a:prstGeom prst="rect">
              <a:avLst/>
            </a:prstGeom>
          </p:spPr>
          <p:txBody>
            <a:bodyPr wrap="none">
              <a:spAutoFit/>
            </a:bodyPr>
            <a:lstStyle/>
            <a:p>
              <a:pPr>
                <a:lnSpc>
                  <a:spcPct val="120000"/>
                </a:lnSpc>
              </a:pPr>
              <a:r>
                <a:rPr lang="zh-CN" altLang="en-US" sz="1600" dirty="0">
                  <a:gradFill>
                    <a:gsLst>
                      <a:gs pos="25000">
                        <a:schemeClr val="accent2"/>
                      </a:gs>
                      <a:gs pos="100000">
                        <a:schemeClr val="accent1"/>
                      </a:gs>
                    </a:gsLst>
                    <a:lin ang="2700000" scaled="0"/>
                  </a:gradFill>
                  <a:latin typeface="微软雅黑" panose="020B0503020204020204" pitchFamily="34" charset="-122"/>
                  <a:ea typeface="微软雅黑" panose="020B0503020204020204" pitchFamily="34" charset="-122"/>
                </a:rPr>
                <a:t>项目单项说明</a:t>
              </a:r>
            </a:p>
          </p:txBody>
        </p:sp>
        <p:sp>
          <p:nvSpPr>
            <p:cNvPr id="11" name="矩形 10"/>
            <p:cNvSpPr/>
            <p:nvPr/>
          </p:nvSpPr>
          <p:spPr>
            <a:xfrm>
              <a:off x="800422" y="3049358"/>
              <a:ext cx="1670404" cy="867930"/>
            </a:xfrm>
            <a:prstGeom prst="rect">
              <a:avLst/>
            </a:prstGeom>
          </p:spPr>
          <p:txBody>
            <a:bodyPr wrap="square" anchor="ctr">
              <a:spAutoFit/>
            </a:bodyPr>
            <a:lstStyle/>
            <a:p>
              <a:pPr>
                <a:lnSpc>
                  <a:spcPct val="120000"/>
                </a:lnSpc>
              </a:pPr>
              <a:r>
                <a:rPr lang="zh-CN" altLang="en-US" sz="1400" dirty="0">
                  <a:solidFill>
                    <a:schemeClr val="tx1">
                      <a:lumMod val="75000"/>
                      <a:lumOff val="25000"/>
                    </a:schemeClr>
                  </a:solidFill>
                  <a:latin typeface="微软雅黑" pitchFamily="34" charset="-122"/>
                  <a:ea typeface="微软雅黑" panose="020B0503020204020204" pitchFamily="34" charset="-122"/>
                </a:rPr>
                <a:t>在这里填写项目的具体情况只写完任务说明</a:t>
              </a:r>
            </a:p>
          </p:txBody>
        </p:sp>
      </p:grpSp>
      <p:grpSp>
        <p:nvGrpSpPr>
          <p:cNvPr id="12" name="原创设计师QQ598969553      _2"/>
          <p:cNvGrpSpPr/>
          <p:nvPr/>
        </p:nvGrpSpPr>
        <p:grpSpPr>
          <a:xfrm>
            <a:off x="4672902" y="2831565"/>
            <a:ext cx="1670404" cy="1180345"/>
            <a:chOff x="800422" y="2736943"/>
            <a:chExt cx="1670404" cy="1180345"/>
          </a:xfrm>
        </p:grpSpPr>
        <p:sp>
          <p:nvSpPr>
            <p:cNvPr id="13" name="矩形 12"/>
            <p:cNvSpPr/>
            <p:nvPr/>
          </p:nvSpPr>
          <p:spPr>
            <a:xfrm>
              <a:off x="927738" y="2736943"/>
              <a:ext cx="1415772" cy="387798"/>
            </a:xfrm>
            <a:prstGeom prst="rect">
              <a:avLst/>
            </a:prstGeom>
          </p:spPr>
          <p:txBody>
            <a:bodyPr wrap="none">
              <a:spAutoFit/>
            </a:bodyPr>
            <a:lstStyle/>
            <a:p>
              <a:pPr>
                <a:lnSpc>
                  <a:spcPct val="120000"/>
                </a:lnSpc>
              </a:pPr>
              <a:r>
                <a:rPr lang="zh-CN" altLang="en-US" sz="1600" dirty="0">
                  <a:gradFill>
                    <a:gsLst>
                      <a:gs pos="25000">
                        <a:schemeClr val="accent2"/>
                      </a:gs>
                      <a:gs pos="100000">
                        <a:schemeClr val="accent1"/>
                      </a:gs>
                    </a:gsLst>
                    <a:lin ang="2700000" scaled="0"/>
                  </a:gradFill>
                  <a:latin typeface="微软雅黑" panose="020B0503020204020204" pitchFamily="34" charset="-122"/>
                  <a:ea typeface="微软雅黑" panose="020B0503020204020204" pitchFamily="34" charset="-122"/>
                </a:rPr>
                <a:t>项目单项说明</a:t>
              </a:r>
            </a:p>
          </p:txBody>
        </p:sp>
        <p:sp>
          <p:nvSpPr>
            <p:cNvPr id="14" name="矩形 13"/>
            <p:cNvSpPr/>
            <p:nvPr/>
          </p:nvSpPr>
          <p:spPr>
            <a:xfrm>
              <a:off x="800422" y="3049358"/>
              <a:ext cx="1670404" cy="867930"/>
            </a:xfrm>
            <a:prstGeom prst="rect">
              <a:avLst/>
            </a:prstGeom>
          </p:spPr>
          <p:txBody>
            <a:bodyPr wrap="square" anchor="ctr">
              <a:spAutoFit/>
            </a:bodyPr>
            <a:lstStyle/>
            <a:p>
              <a:pPr>
                <a:lnSpc>
                  <a:spcPct val="120000"/>
                </a:lnSpc>
              </a:pPr>
              <a:r>
                <a:rPr lang="zh-CN" altLang="en-US" sz="1400" dirty="0">
                  <a:solidFill>
                    <a:schemeClr val="tx1">
                      <a:lumMod val="75000"/>
                      <a:lumOff val="25000"/>
                    </a:schemeClr>
                  </a:solidFill>
                  <a:latin typeface="微软雅黑" pitchFamily="34" charset="-122"/>
                  <a:ea typeface="微软雅黑" panose="020B0503020204020204" pitchFamily="34" charset="-122"/>
                </a:rPr>
                <a:t>在这里填写项目的具体情况只写完任务说明</a:t>
              </a:r>
            </a:p>
          </p:txBody>
        </p:sp>
      </p:grpSp>
      <p:grpSp>
        <p:nvGrpSpPr>
          <p:cNvPr id="15" name="原创设计师QQ598969553      _3"/>
          <p:cNvGrpSpPr/>
          <p:nvPr/>
        </p:nvGrpSpPr>
        <p:grpSpPr>
          <a:xfrm>
            <a:off x="2800694" y="1391405"/>
            <a:ext cx="1670404" cy="1180345"/>
            <a:chOff x="800422" y="2736943"/>
            <a:chExt cx="1670404" cy="1180345"/>
          </a:xfrm>
        </p:grpSpPr>
        <p:sp>
          <p:nvSpPr>
            <p:cNvPr id="16" name="矩形 15"/>
            <p:cNvSpPr/>
            <p:nvPr/>
          </p:nvSpPr>
          <p:spPr>
            <a:xfrm>
              <a:off x="927738" y="2736943"/>
              <a:ext cx="1415772" cy="387798"/>
            </a:xfrm>
            <a:prstGeom prst="rect">
              <a:avLst/>
            </a:prstGeom>
          </p:spPr>
          <p:txBody>
            <a:bodyPr wrap="none">
              <a:spAutoFit/>
            </a:bodyPr>
            <a:lstStyle/>
            <a:p>
              <a:pPr>
                <a:lnSpc>
                  <a:spcPct val="120000"/>
                </a:lnSpc>
              </a:pPr>
              <a:r>
                <a:rPr lang="zh-CN" altLang="en-US" sz="1600" dirty="0">
                  <a:gradFill>
                    <a:gsLst>
                      <a:gs pos="25000">
                        <a:schemeClr val="accent2"/>
                      </a:gs>
                      <a:gs pos="100000">
                        <a:schemeClr val="accent1"/>
                      </a:gs>
                    </a:gsLst>
                    <a:lin ang="2700000" scaled="0"/>
                  </a:gradFill>
                  <a:latin typeface="微软雅黑" panose="020B0503020204020204" pitchFamily="34" charset="-122"/>
                  <a:ea typeface="微软雅黑" panose="020B0503020204020204" pitchFamily="34" charset="-122"/>
                </a:rPr>
                <a:t>项目单项说明</a:t>
              </a:r>
            </a:p>
          </p:txBody>
        </p:sp>
        <p:sp>
          <p:nvSpPr>
            <p:cNvPr id="17" name="矩形 16"/>
            <p:cNvSpPr/>
            <p:nvPr/>
          </p:nvSpPr>
          <p:spPr>
            <a:xfrm>
              <a:off x="800422" y="3049358"/>
              <a:ext cx="1670404" cy="867930"/>
            </a:xfrm>
            <a:prstGeom prst="rect">
              <a:avLst/>
            </a:prstGeom>
          </p:spPr>
          <p:txBody>
            <a:bodyPr wrap="square" anchor="ctr">
              <a:spAutoFit/>
            </a:bodyPr>
            <a:lstStyle/>
            <a:p>
              <a:pPr>
                <a:lnSpc>
                  <a:spcPct val="120000"/>
                </a:lnSpc>
              </a:pPr>
              <a:r>
                <a:rPr lang="zh-CN" altLang="en-US" sz="1400" dirty="0">
                  <a:solidFill>
                    <a:schemeClr val="tx1">
                      <a:lumMod val="75000"/>
                      <a:lumOff val="25000"/>
                    </a:schemeClr>
                  </a:solidFill>
                  <a:latin typeface="微软雅黑" pitchFamily="34" charset="-122"/>
                  <a:ea typeface="微软雅黑" panose="020B0503020204020204" pitchFamily="34" charset="-122"/>
                </a:rPr>
                <a:t>在这里填写项目的具体情况只写完任务说明</a:t>
              </a:r>
            </a:p>
          </p:txBody>
        </p:sp>
      </p:grpSp>
      <p:grpSp>
        <p:nvGrpSpPr>
          <p:cNvPr id="18" name="原创设计师QQ598969553      _4"/>
          <p:cNvGrpSpPr/>
          <p:nvPr/>
        </p:nvGrpSpPr>
        <p:grpSpPr>
          <a:xfrm>
            <a:off x="6545110" y="1391405"/>
            <a:ext cx="1670404" cy="1180345"/>
            <a:chOff x="800422" y="2736943"/>
            <a:chExt cx="1670404" cy="1180345"/>
          </a:xfrm>
        </p:grpSpPr>
        <p:sp>
          <p:nvSpPr>
            <p:cNvPr id="19" name="矩形 18"/>
            <p:cNvSpPr/>
            <p:nvPr/>
          </p:nvSpPr>
          <p:spPr>
            <a:xfrm>
              <a:off x="927738" y="2736943"/>
              <a:ext cx="1415772" cy="387798"/>
            </a:xfrm>
            <a:prstGeom prst="rect">
              <a:avLst/>
            </a:prstGeom>
          </p:spPr>
          <p:txBody>
            <a:bodyPr wrap="none">
              <a:spAutoFit/>
            </a:bodyPr>
            <a:lstStyle/>
            <a:p>
              <a:pPr>
                <a:lnSpc>
                  <a:spcPct val="120000"/>
                </a:lnSpc>
              </a:pPr>
              <a:r>
                <a:rPr lang="zh-CN" altLang="en-US" sz="1600" dirty="0">
                  <a:gradFill>
                    <a:gsLst>
                      <a:gs pos="25000">
                        <a:schemeClr val="accent2"/>
                      </a:gs>
                      <a:gs pos="100000">
                        <a:schemeClr val="accent1"/>
                      </a:gs>
                    </a:gsLst>
                    <a:lin ang="2700000" scaled="0"/>
                  </a:gradFill>
                  <a:latin typeface="微软雅黑" panose="020B0503020204020204" pitchFamily="34" charset="-122"/>
                  <a:ea typeface="微软雅黑" panose="020B0503020204020204" pitchFamily="34" charset="-122"/>
                </a:rPr>
                <a:t>项目单项说明</a:t>
              </a:r>
            </a:p>
          </p:txBody>
        </p:sp>
        <p:sp>
          <p:nvSpPr>
            <p:cNvPr id="20" name="矩形 19"/>
            <p:cNvSpPr/>
            <p:nvPr/>
          </p:nvSpPr>
          <p:spPr>
            <a:xfrm>
              <a:off x="800422" y="3049358"/>
              <a:ext cx="1670404" cy="867930"/>
            </a:xfrm>
            <a:prstGeom prst="rect">
              <a:avLst/>
            </a:prstGeom>
          </p:spPr>
          <p:txBody>
            <a:bodyPr wrap="square" anchor="ctr">
              <a:spAutoFit/>
            </a:bodyPr>
            <a:lstStyle/>
            <a:p>
              <a:pPr>
                <a:lnSpc>
                  <a:spcPct val="120000"/>
                </a:lnSpc>
              </a:pPr>
              <a:r>
                <a:rPr lang="zh-CN" altLang="en-US" sz="1400" dirty="0">
                  <a:solidFill>
                    <a:schemeClr val="tx1">
                      <a:lumMod val="75000"/>
                      <a:lumOff val="25000"/>
                    </a:schemeClr>
                  </a:solidFill>
                  <a:latin typeface="微软雅黑" pitchFamily="34" charset="-122"/>
                  <a:ea typeface="微软雅黑" panose="020B0503020204020204" pitchFamily="34" charset="-122"/>
                </a:rPr>
                <a:t>在这里填写项目的具体情况只写完任务说明</a:t>
              </a:r>
            </a:p>
          </p:txBody>
        </p:sp>
      </p:grpSp>
      <p:grpSp>
        <p:nvGrpSpPr>
          <p:cNvPr id="21" name="原创设计师QQ598969553      _5"/>
          <p:cNvGrpSpPr/>
          <p:nvPr/>
        </p:nvGrpSpPr>
        <p:grpSpPr>
          <a:xfrm>
            <a:off x="1324635" y="1749598"/>
            <a:ext cx="878105" cy="878322"/>
            <a:chOff x="701911" y="1144125"/>
            <a:chExt cx="707780" cy="707955"/>
          </a:xfrm>
        </p:grpSpPr>
        <p:sp>
          <p:nvSpPr>
            <p:cNvPr id="22" name="Oval 53"/>
            <p:cNvSpPr>
              <a:spLocks noChangeArrowheads="1"/>
            </p:cNvSpPr>
            <p:nvPr/>
          </p:nvSpPr>
          <p:spPr bwMode="auto">
            <a:xfrm>
              <a:off x="701911" y="1144125"/>
              <a:ext cx="707780" cy="707955"/>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3" name="Freeform 586"/>
            <p:cNvSpPr>
              <a:spLocks noEditPoints="1"/>
            </p:cNvSpPr>
            <p:nvPr/>
          </p:nvSpPr>
          <p:spPr bwMode="auto">
            <a:xfrm>
              <a:off x="834742" y="1318017"/>
              <a:ext cx="457361" cy="371414"/>
            </a:xfrm>
            <a:custGeom>
              <a:avLst/>
              <a:gdLst>
                <a:gd name="T0" fmla="*/ 0 w 63"/>
                <a:gd name="T1" fmla="*/ 1 h 51"/>
                <a:gd name="T2" fmla="*/ 15 w 63"/>
                <a:gd name="T3" fmla="*/ 1 h 51"/>
                <a:gd name="T4" fmla="*/ 15 w 63"/>
                <a:gd name="T5" fmla="*/ 49 h 51"/>
                <a:gd name="T6" fmla="*/ 0 w 63"/>
                <a:gd name="T7" fmla="*/ 49 h 51"/>
                <a:gd name="T8" fmla="*/ 0 w 63"/>
                <a:gd name="T9" fmla="*/ 1 h 51"/>
                <a:gd name="T10" fmla="*/ 33 w 63"/>
                <a:gd name="T11" fmla="*/ 5 h 51"/>
                <a:gd name="T12" fmla="*/ 48 w 63"/>
                <a:gd name="T13" fmla="*/ 0 h 51"/>
                <a:gd name="T14" fmla="*/ 63 w 63"/>
                <a:gd name="T15" fmla="*/ 46 h 51"/>
                <a:gd name="T16" fmla="*/ 49 w 63"/>
                <a:gd name="T17" fmla="*/ 51 h 51"/>
                <a:gd name="T18" fmla="*/ 33 w 63"/>
                <a:gd name="T19" fmla="*/ 5 h 51"/>
                <a:gd name="T20" fmla="*/ 51 w 63"/>
                <a:gd name="T21" fmla="*/ 32 h 51"/>
                <a:gd name="T22" fmla="*/ 48 w 63"/>
                <a:gd name="T23" fmla="*/ 39 h 51"/>
                <a:gd name="T24" fmla="*/ 54 w 63"/>
                <a:gd name="T25" fmla="*/ 42 h 51"/>
                <a:gd name="T26" fmla="*/ 57 w 63"/>
                <a:gd name="T27" fmla="*/ 35 h 51"/>
                <a:gd name="T28" fmla="*/ 51 w 63"/>
                <a:gd name="T29" fmla="*/ 32 h 51"/>
                <a:gd name="T30" fmla="*/ 39 w 63"/>
                <a:gd name="T31" fmla="*/ 15 h 51"/>
                <a:gd name="T32" fmla="*/ 41 w 63"/>
                <a:gd name="T33" fmla="*/ 19 h 51"/>
                <a:gd name="T34" fmla="*/ 51 w 63"/>
                <a:gd name="T35" fmla="*/ 15 h 51"/>
                <a:gd name="T36" fmla="*/ 50 w 63"/>
                <a:gd name="T37" fmla="*/ 12 h 51"/>
                <a:gd name="T38" fmla="*/ 39 w 63"/>
                <a:gd name="T39" fmla="*/ 15 h 51"/>
                <a:gd name="T40" fmla="*/ 37 w 63"/>
                <a:gd name="T41" fmla="*/ 8 h 51"/>
                <a:gd name="T42" fmla="*/ 38 w 63"/>
                <a:gd name="T43" fmla="*/ 12 h 51"/>
                <a:gd name="T44" fmla="*/ 49 w 63"/>
                <a:gd name="T45" fmla="*/ 8 h 51"/>
                <a:gd name="T46" fmla="*/ 47 w 63"/>
                <a:gd name="T47" fmla="*/ 5 h 51"/>
                <a:gd name="T48" fmla="*/ 37 w 63"/>
                <a:gd name="T49" fmla="*/ 8 h 51"/>
                <a:gd name="T50" fmla="*/ 17 w 63"/>
                <a:gd name="T51" fmla="*/ 1 h 51"/>
                <a:gd name="T52" fmla="*/ 32 w 63"/>
                <a:gd name="T53" fmla="*/ 1 h 51"/>
                <a:gd name="T54" fmla="*/ 32 w 63"/>
                <a:gd name="T55" fmla="*/ 49 h 51"/>
                <a:gd name="T56" fmla="*/ 17 w 63"/>
                <a:gd name="T57" fmla="*/ 49 h 51"/>
                <a:gd name="T58" fmla="*/ 17 w 63"/>
                <a:gd name="T59" fmla="*/ 1 h 51"/>
                <a:gd name="T60" fmla="*/ 25 w 63"/>
                <a:gd name="T61" fmla="*/ 32 h 51"/>
                <a:gd name="T62" fmla="*/ 20 w 63"/>
                <a:gd name="T63" fmla="*/ 38 h 51"/>
                <a:gd name="T64" fmla="*/ 25 w 63"/>
                <a:gd name="T65" fmla="*/ 43 h 51"/>
                <a:gd name="T66" fmla="*/ 30 w 63"/>
                <a:gd name="T67" fmla="*/ 38 h 51"/>
                <a:gd name="T68" fmla="*/ 25 w 63"/>
                <a:gd name="T69" fmla="*/ 32 h 51"/>
                <a:gd name="T70" fmla="*/ 19 w 63"/>
                <a:gd name="T71" fmla="*/ 13 h 51"/>
                <a:gd name="T72" fmla="*/ 19 w 63"/>
                <a:gd name="T73" fmla="*/ 17 h 51"/>
                <a:gd name="T74" fmla="*/ 30 w 63"/>
                <a:gd name="T75" fmla="*/ 17 h 51"/>
                <a:gd name="T76" fmla="*/ 30 w 63"/>
                <a:gd name="T77" fmla="*/ 13 h 51"/>
                <a:gd name="T78" fmla="*/ 19 w 63"/>
                <a:gd name="T79" fmla="*/ 13 h 51"/>
                <a:gd name="T80" fmla="*/ 19 w 63"/>
                <a:gd name="T81" fmla="*/ 6 h 51"/>
                <a:gd name="T82" fmla="*/ 19 w 63"/>
                <a:gd name="T83" fmla="*/ 9 h 51"/>
                <a:gd name="T84" fmla="*/ 30 w 63"/>
                <a:gd name="T85" fmla="*/ 9 h 51"/>
                <a:gd name="T86" fmla="*/ 30 w 63"/>
                <a:gd name="T87" fmla="*/ 6 h 51"/>
                <a:gd name="T88" fmla="*/ 19 w 63"/>
                <a:gd name="T89" fmla="*/ 6 h 51"/>
                <a:gd name="T90" fmla="*/ 7 w 63"/>
                <a:gd name="T91" fmla="*/ 32 h 51"/>
                <a:gd name="T92" fmla="*/ 2 w 63"/>
                <a:gd name="T93" fmla="*/ 38 h 51"/>
                <a:gd name="T94" fmla="*/ 7 w 63"/>
                <a:gd name="T95" fmla="*/ 43 h 51"/>
                <a:gd name="T96" fmla="*/ 12 w 63"/>
                <a:gd name="T97" fmla="*/ 38 h 51"/>
                <a:gd name="T98" fmla="*/ 7 w 63"/>
                <a:gd name="T99" fmla="*/ 32 h 51"/>
                <a:gd name="T100" fmla="*/ 2 w 63"/>
                <a:gd name="T101" fmla="*/ 13 h 51"/>
                <a:gd name="T102" fmla="*/ 2 w 63"/>
                <a:gd name="T103" fmla="*/ 17 h 51"/>
                <a:gd name="T104" fmla="*/ 13 w 63"/>
                <a:gd name="T105" fmla="*/ 17 h 51"/>
                <a:gd name="T106" fmla="*/ 13 w 63"/>
                <a:gd name="T107" fmla="*/ 13 h 51"/>
                <a:gd name="T108" fmla="*/ 2 w 63"/>
                <a:gd name="T109" fmla="*/ 13 h 51"/>
                <a:gd name="T110" fmla="*/ 2 w 63"/>
                <a:gd name="T111" fmla="*/ 6 h 51"/>
                <a:gd name="T112" fmla="*/ 2 w 63"/>
                <a:gd name="T113" fmla="*/ 9 h 51"/>
                <a:gd name="T114" fmla="*/ 13 w 63"/>
                <a:gd name="T115" fmla="*/ 9 h 51"/>
                <a:gd name="T116" fmla="*/ 13 w 63"/>
                <a:gd name="T117" fmla="*/ 6 h 51"/>
                <a:gd name="T118" fmla="*/ 2 w 63"/>
                <a:gd name="T119" fmla="*/ 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 h="51">
                  <a:moveTo>
                    <a:pt x="0" y="1"/>
                  </a:moveTo>
                  <a:cubicBezTo>
                    <a:pt x="15" y="1"/>
                    <a:pt x="15" y="1"/>
                    <a:pt x="15" y="1"/>
                  </a:cubicBezTo>
                  <a:cubicBezTo>
                    <a:pt x="15" y="49"/>
                    <a:pt x="15" y="49"/>
                    <a:pt x="15" y="49"/>
                  </a:cubicBezTo>
                  <a:cubicBezTo>
                    <a:pt x="0" y="49"/>
                    <a:pt x="0" y="49"/>
                    <a:pt x="0" y="49"/>
                  </a:cubicBezTo>
                  <a:cubicBezTo>
                    <a:pt x="0" y="1"/>
                    <a:pt x="0" y="1"/>
                    <a:pt x="0" y="1"/>
                  </a:cubicBezTo>
                  <a:close/>
                  <a:moveTo>
                    <a:pt x="33" y="5"/>
                  </a:moveTo>
                  <a:cubicBezTo>
                    <a:pt x="48" y="0"/>
                    <a:pt x="48" y="0"/>
                    <a:pt x="48" y="0"/>
                  </a:cubicBezTo>
                  <a:cubicBezTo>
                    <a:pt x="63" y="46"/>
                    <a:pt x="63" y="46"/>
                    <a:pt x="63" y="46"/>
                  </a:cubicBezTo>
                  <a:cubicBezTo>
                    <a:pt x="49" y="51"/>
                    <a:pt x="49" y="51"/>
                    <a:pt x="49" y="51"/>
                  </a:cubicBezTo>
                  <a:cubicBezTo>
                    <a:pt x="33" y="5"/>
                    <a:pt x="33" y="5"/>
                    <a:pt x="33" y="5"/>
                  </a:cubicBezTo>
                  <a:close/>
                  <a:moveTo>
                    <a:pt x="51" y="32"/>
                  </a:moveTo>
                  <a:cubicBezTo>
                    <a:pt x="48" y="33"/>
                    <a:pt x="47" y="36"/>
                    <a:pt x="48" y="39"/>
                  </a:cubicBezTo>
                  <a:cubicBezTo>
                    <a:pt x="48" y="41"/>
                    <a:pt x="51" y="43"/>
                    <a:pt x="54" y="42"/>
                  </a:cubicBezTo>
                  <a:cubicBezTo>
                    <a:pt x="57" y="41"/>
                    <a:pt x="58" y="38"/>
                    <a:pt x="57" y="35"/>
                  </a:cubicBezTo>
                  <a:cubicBezTo>
                    <a:pt x="56" y="33"/>
                    <a:pt x="53" y="31"/>
                    <a:pt x="51" y="32"/>
                  </a:cubicBezTo>
                  <a:close/>
                  <a:moveTo>
                    <a:pt x="39" y="15"/>
                  </a:moveTo>
                  <a:cubicBezTo>
                    <a:pt x="41" y="19"/>
                    <a:pt x="41" y="19"/>
                    <a:pt x="41" y="19"/>
                  </a:cubicBezTo>
                  <a:cubicBezTo>
                    <a:pt x="51" y="15"/>
                    <a:pt x="51" y="15"/>
                    <a:pt x="51" y="15"/>
                  </a:cubicBezTo>
                  <a:cubicBezTo>
                    <a:pt x="50" y="12"/>
                    <a:pt x="50" y="12"/>
                    <a:pt x="50" y="12"/>
                  </a:cubicBezTo>
                  <a:cubicBezTo>
                    <a:pt x="39" y="15"/>
                    <a:pt x="39" y="15"/>
                    <a:pt x="39" y="15"/>
                  </a:cubicBezTo>
                  <a:close/>
                  <a:moveTo>
                    <a:pt x="37" y="8"/>
                  </a:moveTo>
                  <a:cubicBezTo>
                    <a:pt x="38" y="12"/>
                    <a:pt x="38" y="12"/>
                    <a:pt x="38" y="12"/>
                  </a:cubicBezTo>
                  <a:cubicBezTo>
                    <a:pt x="49" y="8"/>
                    <a:pt x="49" y="8"/>
                    <a:pt x="49" y="8"/>
                  </a:cubicBezTo>
                  <a:cubicBezTo>
                    <a:pt x="47" y="5"/>
                    <a:pt x="47" y="5"/>
                    <a:pt x="47" y="5"/>
                  </a:cubicBezTo>
                  <a:cubicBezTo>
                    <a:pt x="37" y="8"/>
                    <a:pt x="37" y="8"/>
                    <a:pt x="37" y="8"/>
                  </a:cubicBezTo>
                  <a:close/>
                  <a:moveTo>
                    <a:pt x="17" y="1"/>
                  </a:moveTo>
                  <a:cubicBezTo>
                    <a:pt x="32" y="1"/>
                    <a:pt x="32" y="1"/>
                    <a:pt x="32" y="1"/>
                  </a:cubicBezTo>
                  <a:cubicBezTo>
                    <a:pt x="32" y="49"/>
                    <a:pt x="32" y="49"/>
                    <a:pt x="32" y="49"/>
                  </a:cubicBezTo>
                  <a:cubicBezTo>
                    <a:pt x="17" y="49"/>
                    <a:pt x="17" y="49"/>
                    <a:pt x="17" y="49"/>
                  </a:cubicBezTo>
                  <a:cubicBezTo>
                    <a:pt x="17" y="1"/>
                    <a:pt x="17" y="1"/>
                    <a:pt x="17" y="1"/>
                  </a:cubicBezTo>
                  <a:close/>
                  <a:moveTo>
                    <a:pt x="25" y="32"/>
                  </a:moveTo>
                  <a:cubicBezTo>
                    <a:pt x="22" y="32"/>
                    <a:pt x="20" y="35"/>
                    <a:pt x="20" y="38"/>
                  </a:cubicBezTo>
                  <a:cubicBezTo>
                    <a:pt x="20" y="40"/>
                    <a:pt x="22" y="43"/>
                    <a:pt x="25" y="43"/>
                  </a:cubicBezTo>
                  <a:cubicBezTo>
                    <a:pt x="28" y="43"/>
                    <a:pt x="30" y="40"/>
                    <a:pt x="30" y="38"/>
                  </a:cubicBezTo>
                  <a:cubicBezTo>
                    <a:pt x="30" y="35"/>
                    <a:pt x="28" y="32"/>
                    <a:pt x="25" y="32"/>
                  </a:cubicBezTo>
                  <a:close/>
                  <a:moveTo>
                    <a:pt x="19" y="13"/>
                  </a:moveTo>
                  <a:cubicBezTo>
                    <a:pt x="19" y="17"/>
                    <a:pt x="19" y="17"/>
                    <a:pt x="19" y="17"/>
                  </a:cubicBezTo>
                  <a:cubicBezTo>
                    <a:pt x="30" y="17"/>
                    <a:pt x="30" y="17"/>
                    <a:pt x="30" y="17"/>
                  </a:cubicBezTo>
                  <a:cubicBezTo>
                    <a:pt x="30" y="13"/>
                    <a:pt x="30" y="13"/>
                    <a:pt x="30" y="13"/>
                  </a:cubicBezTo>
                  <a:cubicBezTo>
                    <a:pt x="19" y="13"/>
                    <a:pt x="19" y="13"/>
                    <a:pt x="19" y="13"/>
                  </a:cubicBezTo>
                  <a:close/>
                  <a:moveTo>
                    <a:pt x="19" y="6"/>
                  </a:moveTo>
                  <a:cubicBezTo>
                    <a:pt x="19" y="9"/>
                    <a:pt x="19" y="9"/>
                    <a:pt x="19" y="9"/>
                  </a:cubicBezTo>
                  <a:cubicBezTo>
                    <a:pt x="30" y="9"/>
                    <a:pt x="30" y="9"/>
                    <a:pt x="30" y="9"/>
                  </a:cubicBezTo>
                  <a:cubicBezTo>
                    <a:pt x="30" y="6"/>
                    <a:pt x="30" y="6"/>
                    <a:pt x="30" y="6"/>
                  </a:cubicBezTo>
                  <a:cubicBezTo>
                    <a:pt x="19" y="6"/>
                    <a:pt x="19" y="6"/>
                    <a:pt x="19" y="6"/>
                  </a:cubicBezTo>
                  <a:close/>
                  <a:moveTo>
                    <a:pt x="7" y="32"/>
                  </a:moveTo>
                  <a:cubicBezTo>
                    <a:pt x="4" y="32"/>
                    <a:pt x="2" y="35"/>
                    <a:pt x="2" y="38"/>
                  </a:cubicBezTo>
                  <a:cubicBezTo>
                    <a:pt x="2" y="40"/>
                    <a:pt x="4" y="43"/>
                    <a:pt x="7" y="43"/>
                  </a:cubicBezTo>
                  <a:cubicBezTo>
                    <a:pt x="10" y="43"/>
                    <a:pt x="12" y="40"/>
                    <a:pt x="12" y="38"/>
                  </a:cubicBezTo>
                  <a:cubicBezTo>
                    <a:pt x="12" y="35"/>
                    <a:pt x="10" y="32"/>
                    <a:pt x="7" y="32"/>
                  </a:cubicBezTo>
                  <a:close/>
                  <a:moveTo>
                    <a:pt x="2" y="13"/>
                  </a:moveTo>
                  <a:cubicBezTo>
                    <a:pt x="2" y="17"/>
                    <a:pt x="2" y="17"/>
                    <a:pt x="2" y="17"/>
                  </a:cubicBezTo>
                  <a:cubicBezTo>
                    <a:pt x="13" y="17"/>
                    <a:pt x="13" y="17"/>
                    <a:pt x="13" y="17"/>
                  </a:cubicBezTo>
                  <a:cubicBezTo>
                    <a:pt x="13" y="13"/>
                    <a:pt x="13" y="13"/>
                    <a:pt x="13" y="13"/>
                  </a:cubicBezTo>
                  <a:cubicBezTo>
                    <a:pt x="2" y="13"/>
                    <a:pt x="2" y="13"/>
                    <a:pt x="2" y="13"/>
                  </a:cubicBezTo>
                  <a:close/>
                  <a:moveTo>
                    <a:pt x="2" y="6"/>
                  </a:moveTo>
                  <a:cubicBezTo>
                    <a:pt x="2" y="9"/>
                    <a:pt x="2" y="9"/>
                    <a:pt x="2" y="9"/>
                  </a:cubicBezTo>
                  <a:cubicBezTo>
                    <a:pt x="13" y="9"/>
                    <a:pt x="13" y="9"/>
                    <a:pt x="13" y="9"/>
                  </a:cubicBezTo>
                  <a:cubicBezTo>
                    <a:pt x="13" y="6"/>
                    <a:pt x="13" y="6"/>
                    <a:pt x="13" y="6"/>
                  </a:cubicBezTo>
                  <a:lnTo>
                    <a:pt x="2" y="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ea typeface="微软雅黑" panose="020B0503020204020204" pitchFamily="34" charset="-122"/>
              </a:endParaRPr>
            </a:p>
          </p:txBody>
        </p:sp>
      </p:grpSp>
      <p:grpSp>
        <p:nvGrpSpPr>
          <p:cNvPr id="24" name="原创设计师QQ598969553      _6"/>
          <p:cNvGrpSpPr/>
          <p:nvPr/>
        </p:nvGrpSpPr>
        <p:grpSpPr>
          <a:xfrm>
            <a:off x="3275856" y="2948538"/>
            <a:ext cx="878105" cy="878322"/>
            <a:chOff x="3275856" y="2948538"/>
            <a:chExt cx="878105" cy="878322"/>
          </a:xfrm>
        </p:grpSpPr>
        <p:sp>
          <p:nvSpPr>
            <p:cNvPr id="25" name="Oval 53"/>
            <p:cNvSpPr>
              <a:spLocks noChangeArrowheads="1"/>
            </p:cNvSpPr>
            <p:nvPr/>
          </p:nvSpPr>
          <p:spPr bwMode="auto">
            <a:xfrm>
              <a:off x="3275856" y="2948538"/>
              <a:ext cx="878105" cy="878322"/>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6" name="Freeform 626"/>
            <p:cNvSpPr>
              <a:spLocks noEditPoints="1"/>
            </p:cNvSpPr>
            <p:nvPr/>
          </p:nvSpPr>
          <p:spPr bwMode="auto">
            <a:xfrm>
              <a:off x="3507714" y="3149894"/>
              <a:ext cx="414388" cy="472707"/>
            </a:xfrm>
            <a:custGeom>
              <a:avLst/>
              <a:gdLst>
                <a:gd name="T0" fmla="*/ 38 w 57"/>
                <a:gd name="T1" fmla="*/ 4 h 65"/>
                <a:gd name="T2" fmla="*/ 46 w 57"/>
                <a:gd name="T3" fmla="*/ 37 h 65"/>
                <a:gd name="T4" fmla="*/ 41 w 57"/>
                <a:gd name="T5" fmla="*/ 9 h 65"/>
                <a:gd name="T6" fmla="*/ 8 w 57"/>
                <a:gd name="T7" fmla="*/ 12 h 65"/>
                <a:gd name="T8" fmla="*/ 3 w 57"/>
                <a:gd name="T9" fmla="*/ 12 h 65"/>
                <a:gd name="T10" fmla="*/ 8 w 57"/>
                <a:gd name="T11" fmla="*/ 56 h 65"/>
                <a:gd name="T12" fmla="*/ 8 w 57"/>
                <a:gd name="T13" fmla="*/ 60 h 65"/>
                <a:gd name="T14" fmla="*/ 0 w 57"/>
                <a:gd name="T15" fmla="*/ 12 h 65"/>
                <a:gd name="T16" fmla="*/ 8 w 57"/>
                <a:gd name="T17" fmla="*/ 0 h 65"/>
                <a:gd name="T18" fmla="*/ 33 w 57"/>
                <a:gd name="T19" fmla="*/ 42 h 65"/>
                <a:gd name="T20" fmla="*/ 33 w 57"/>
                <a:gd name="T21" fmla="*/ 64 h 65"/>
                <a:gd name="T22" fmla="*/ 54 w 57"/>
                <a:gd name="T23" fmla="*/ 65 h 65"/>
                <a:gd name="T24" fmla="*/ 57 w 57"/>
                <a:gd name="T25" fmla="*/ 44 h 65"/>
                <a:gd name="T26" fmla="*/ 54 w 57"/>
                <a:gd name="T27" fmla="*/ 41 h 65"/>
                <a:gd name="T28" fmla="*/ 16 w 57"/>
                <a:gd name="T29" fmla="*/ 46 h 65"/>
                <a:gd name="T30" fmla="*/ 30 w 57"/>
                <a:gd name="T31" fmla="*/ 39 h 65"/>
                <a:gd name="T32" fmla="*/ 33 w 57"/>
                <a:gd name="T33" fmla="*/ 37 h 65"/>
                <a:gd name="T34" fmla="*/ 30 w 57"/>
                <a:gd name="T35" fmla="*/ 39 h 65"/>
                <a:gd name="T36" fmla="*/ 7 w 57"/>
                <a:gd name="T37" fmla="*/ 45 h 65"/>
                <a:gd name="T38" fmla="*/ 8 w 57"/>
                <a:gd name="T39" fmla="*/ 51 h 65"/>
                <a:gd name="T40" fmla="*/ 14 w 57"/>
                <a:gd name="T41" fmla="*/ 50 h 65"/>
                <a:gd name="T42" fmla="*/ 13 w 57"/>
                <a:gd name="T43" fmla="*/ 44 h 65"/>
                <a:gd name="T44" fmla="*/ 9 w 57"/>
                <a:gd name="T45" fmla="*/ 45 h 65"/>
                <a:gd name="T46" fmla="*/ 13 w 57"/>
                <a:gd name="T47" fmla="*/ 45 h 65"/>
                <a:gd name="T48" fmla="*/ 7 w 57"/>
                <a:gd name="T49" fmla="*/ 35 h 65"/>
                <a:gd name="T50" fmla="*/ 8 w 57"/>
                <a:gd name="T51" fmla="*/ 42 h 65"/>
                <a:gd name="T52" fmla="*/ 14 w 57"/>
                <a:gd name="T53" fmla="*/ 41 h 65"/>
                <a:gd name="T54" fmla="*/ 13 w 57"/>
                <a:gd name="T55" fmla="*/ 34 h 65"/>
                <a:gd name="T56" fmla="*/ 9 w 57"/>
                <a:gd name="T57" fmla="*/ 36 h 65"/>
                <a:gd name="T58" fmla="*/ 13 w 57"/>
                <a:gd name="T59" fmla="*/ 36 h 65"/>
                <a:gd name="T60" fmla="*/ 36 w 57"/>
                <a:gd name="T61" fmla="*/ 29 h 65"/>
                <a:gd name="T62" fmla="*/ 8 w 57"/>
                <a:gd name="T63" fmla="*/ 24 h 65"/>
                <a:gd name="T64" fmla="*/ 7 w 57"/>
                <a:gd name="T65" fmla="*/ 31 h 65"/>
                <a:gd name="T66" fmla="*/ 13 w 57"/>
                <a:gd name="T67" fmla="*/ 32 h 65"/>
                <a:gd name="T68" fmla="*/ 14 w 57"/>
                <a:gd name="T69" fmla="*/ 25 h 65"/>
                <a:gd name="T70" fmla="*/ 8 w 57"/>
                <a:gd name="T71" fmla="*/ 24 h 65"/>
                <a:gd name="T72" fmla="*/ 9 w 57"/>
                <a:gd name="T73" fmla="*/ 30 h 65"/>
                <a:gd name="T74" fmla="*/ 16 w 57"/>
                <a:gd name="T75" fmla="*/ 18 h 65"/>
                <a:gd name="T76" fmla="*/ 36 w 57"/>
                <a:gd name="T77" fmla="*/ 18 h 65"/>
                <a:gd name="T78" fmla="*/ 7 w 57"/>
                <a:gd name="T79" fmla="*/ 15 h 65"/>
                <a:gd name="T80" fmla="*/ 7 w 57"/>
                <a:gd name="T81" fmla="*/ 23 h 65"/>
                <a:gd name="T82" fmla="*/ 14 w 57"/>
                <a:gd name="T83" fmla="*/ 23 h 65"/>
                <a:gd name="T84" fmla="*/ 14 w 57"/>
                <a:gd name="T85" fmla="*/ 15 h 65"/>
                <a:gd name="T86" fmla="*/ 13 w 57"/>
                <a:gd name="T87" fmla="*/ 17 h 65"/>
                <a:gd name="T88" fmla="*/ 13 w 57"/>
                <a:gd name="T89" fmla="*/ 21 h 65"/>
                <a:gd name="T90" fmla="*/ 42 w 57"/>
                <a:gd name="T91" fmla="*/ 63 h 65"/>
                <a:gd name="T92" fmla="*/ 55 w 57"/>
                <a:gd name="T93" fmla="*/ 46 h 65"/>
                <a:gd name="T94" fmla="*/ 43 w 57"/>
                <a:gd name="T95" fmla="*/ 57 h 65"/>
                <a:gd name="T96" fmla="*/ 34 w 57"/>
                <a:gd name="T97" fmla="*/ 5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 h="65">
                  <a:moveTo>
                    <a:pt x="8" y="0"/>
                  </a:moveTo>
                  <a:cubicBezTo>
                    <a:pt x="38" y="0"/>
                    <a:pt x="38" y="0"/>
                    <a:pt x="38" y="0"/>
                  </a:cubicBezTo>
                  <a:cubicBezTo>
                    <a:pt x="38" y="4"/>
                    <a:pt x="38" y="4"/>
                    <a:pt x="38" y="4"/>
                  </a:cubicBezTo>
                  <a:cubicBezTo>
                    <a:pt x="40" y="4"/>
                    <a:pt x="42" y="5"/>
                    <a:pt x="43" y="6"/>
                  </a:cubicBezTo>
                  <a:cubicBezTo>
                    <a:pt x="45" y="8"/>
                    <a:pt x="46" y="10"/>
                    <a:pt x="46" y="12"/>
                  </a:cubicBezTo>
                  <a:cubicBezTo>
                    <a:pt x="46" y="37"/>
                    <a:pt x="46" y="37"/>
                    <a:pt x="46" y="37"/>
                  </a:cubicBezTo>
                  <a:cubicBezTo>
                    <a:pt x="42" y="37"/>
                    <a:pt x="42" y="37"/>
                    <a:pt x="42" y="37"/>
                  </a:cubicBezTo>
                  <a:cubicBezTo>
                    <a:pt x="42" y="12"/>
                    <a:pt x="42" y="12"/>
                    <a:pt x="42" y="12"/>
                  </a:cubicBezTo>
                  <a:cubicBezTo>
                    <a:pt x="42" y="11"/>
                    <a:pt x="42" y="10"/>
                    <a:pt x="41" y="9"/>
                  </a:cubicBezTo>
                  <a:cubicBezTo>
                    <a:pt x="40" y="8"/>
                    <a:pt x="39" y="8"/>
                    <a:pt x="38" y="8"/>
                  </a:cubicBezTo>
                  <a:cubicBezTo>
                    <a:pt x="38" y="12"/>
                    <a:pt x="38" y="12"/>
                    <a:pt x="38" y="12"/>
                  </a:cubicBezTo>
                  <a:cubicBezTo>
                    <a:pt x="8" y="12"/>
                    <a:pt x="8" y="12"/>
                    <a:pt x="8" y="12"/>
                  </a:cubicBezTo>
                  <a:cubicBezTo>
                    <a:pt x="8" y="8"/>
                    <a:pt x="8" y="8"/>
                    <a:pt x="8" y="8"/>
                  </a:cubicBezTo>
                  <a:cubicBezTo>
                    <a:pt x="6" y="8"/>
                    <a:pt x="5" y="8"/>
                    <a:pt x="5" y="9"/>
                  </a:cubicBezTo>
                  <a:cubicBezTo>
                    <a:pt x="4" y="10"/>
                    <a:pt x="3" y="11"/>
                    <a:pt x="3" y="12"/>
                  </a:cubicBezTo>
                  <a:cubicBezTo>
                    <a:pt x="3" y="52"/>
                    <a:pt x="3" y="52"/>
                    <a:pt x="3" y="52"/>
                  </a:cubicBezTo>
                  <a:cubicBezTo>
                    <a:pt x="3" y="53"/>
                    <a:pt x="4" y="54"/>
                    <a:pt x="5" y="55"/>
                  </a:cubicBezTo>
                  <a:cubicBezTo>
                    <a:pt x="6" y="56"/>
                    <a:pt x="7" y="56"/>
                    <a:pt x="8" y="56"/>
                  </a:cubicBezTo>
                  <a:cubicBezTo>
                    <a:pt x="28" y="56"/>
                    <a:pt x="28" y="56"/>
                    <a:pt x="28" y="56"/>
                  </a:cubicBezTo>
                  <a:cubicBezTo>
                    <a:pt x="28" y="60"/>
                    <a:pt x="28" y="60"/>
                    <a:pt x="28" y="60"/>
                  </a:cubicBezTo>
                  <a:cubicBezTo>
                    <a:pt x="8" y="60"/>
                    <a:pt x="8" y="60"/>
                    <a:pt x="8" y="60"/>
                  </a:cubicBezTo>
                  <a:cubicBezTo>
                    <a:pt x="6" y="60"/>
                    <a:pt x="4" y="59"/>
                    <a:pt x="2" y="58"/>
                  </a:cubicBezTo>
                  <a:cubicBezTo>
                    <a:pt x="1" y="56"/>
                    <a:pt x="0" y="54"/>
                    <a:pt x="0" y="52"/>
                  </a:cubicBezTo>
                  <a:cubicBezTo>
                    <a:pt x="0" y="12"/>
                    <a:pt x="0" y="12"/>
                    <a:pt x="0" y="12"/>
                  </a:cubicBezTo>
                  <a:cubicBezTo>
                    <a:pt x="0" y="10"/>
                    <a:pt x="1" y="8"/>
                    <a:pt x="2" y="6"/>
                  </a:cubicBezTo>
                  <a:cubicBezTo>
                    <a:pt x="4" y="5"/>
                    <a:pt x="5" y="4"/>
                    <a:pt x="8" y="4"/>
                  </a:cubicBezTo>
                  <a:cubicBezTo>
                    <a:pt x="8" y="0"/>
                    <a:pt x="8" y="0"/>
                    <a:pt x="8" y="0"/>
                  </a:cubicBezTo>
                  <a:close/>
                  <a:moveTo>
                    <a:pt x="54" y="41"/>
                  </a:moveTo>
                  <a:cubicBezTo>
                    <a:pt x="35" y="41"/>
                    <a:pt x="35" y="41"/>
                    <a:pt x="35" y="41"/>
                  </a:cubicBezTo>
                  <a:cubicBezTo>
                    <a:pt x="34" y="41"/>
                    <a:pt x="34" y="41"/>
                    <a:pt x="33" y="42"/>
                  </a:cubicBezTo>
                  <a:cubicBezTo>
                    <a:pt x="32" y="42"/>
                    <a:pt x="32" y="43"/>
                    <a:pt x="32" y="44"/>
                  </a:cubicBezTo>
                  <a:cubicBezTo>
                    <a:pt x="32" y="62"/>
                    <a:pt x="32" y="62"/>
                    <a:pt x="32" y="62"/>
                  </a:cubicBezTo>
                  <a:cubicBezTo>
                    <a:pt x="32" y="63"/>
                    <a:pt x="32" y="64"/>
                    <a:pt x="33" y="64"/>
                  </a:cubicBezTo>
                  <a:cubicBezTo>
                    <a:pt x="33" y="64"/>
                    <a:pt x="33" y="64"/>
                    <a:pt x="33" y="64"/>
                  </a:cubicBezTo>
                  <a:cubicBezTo>
                    <a:pt x="34" y="65"/>
                    <a:pt x="34" y="65"/>
                    <a:pt x="35" y="65"/>
                  </a:cubicBezTo>
                  <a:cubicBezTo>
                    <a:pt x="54" y="65"/>
                    <a:pt x="54" y="65"/>
                    <a:pt x="54" y="65"/>
                  </a:cubicBezTo>
                  <a:cubicBezTo>
                    <a:pt x="55" y="65"/>
                    <a:pt x="56" y="65"/>
                    <a:pt x="56" y="64"/>
                  </a:cubicBezTo>
                  <a:cubicBezTo>
                    <a:pt x="57" y="64"/>
                    <a:pt x="57" y="63"/>
                    <a:pt x="57" y="62"/>
                  </a:cubicBezTo>
                  <a:cubicBezTo>
                    <a:pt x="57" y="44"/>
                    <a:pt x="57" y="44"/>
                    <a:pt x="57" y="44"/>
                  </a:cubicBezTo>
                  <a:cubicBezTo>
                    <a:pt x="57" y="43"/>
                    <a:pt x="57" y="42"/>
                    <a:pt x="56" y="42"/>
                  </a:cubicBezTo>
                  <a:cubicBezTo>
                    <a:pt x="56" y="42"/>
                    <a:pt x="56" y="42"/>
                    <a:pt x="56" y="42"/>
                  </a:cubicBezTo>
                  <a:cubicBezTo>
                    <a:pt x="56" y="41"/>
                    <a:pt x="55" y="41"/>
                    <a:pt x="54" y="41"/>
                  </a:cubicBezTo>
                  <a:close/>
                  <a:moveTo>
                    <a:pt x="28" y="48"/>
                  </a:moveTo>
                  <a:cubicBezTo>
                    <a:pt x="28" y="46"/>
                    <a:pt x="28" y="46"/>
                    <a:pt x="28" y="46"/>
                  </a:cubicBezTo>
                  <a:cubicBezTo>
                    <a:pt x="16" y="46"/>
                    <a:pt x="16" y="46"/>
                    <a:pt x="16" y="46"/>
                  </a:cubicBezTo>
                  <a:cubicBezTo>
                    <a:pt x="16" y="48"/>
                    <a:pt x="16" y="48"/>
                    <a:pt x="16" y="48"/>
                  </a:cubicBezTo>
                  <a:cubicBezTo>
                    <a:pt x="28" y="48"/>
                    <a:pt x="28" y="48"/>
                    <a:pt x="28" y="48"/>
                  </a:cubicBezTo>
                  <a:close/>
                  <a:moveTo>
                    <a:pt x="30" y="39"/>
                  </a:moveTo>
                  <a:cubicBezTo>
                    <a:pt x="30" y="39"/>
                    <a:pt x="30" y="39"/>
                    <a:pt x="30" y="39"/>
                  </a:cubicBezTo>
                  <a:cubicBezTo>
                    <a:pt x="30" y="39"/>
                    <a:pt x="30" y="39"/>
                    <a:pt x="30" y="39"/>
                  </a:cubicBezTo>
                  <a:cubicBezTo>
                    <a:pt x="31" y="38"/>
                    <a:pt x="32" y="37"/>
                    <a:pt x="33" y="37"/>
                  </a:cubicBezTo>
                  <a:cubicBezTo>
                    <a:pt x="16" y="37"/>
                    <a:pt x="16" y="37"/>
                    <a:pt x="16" y="37"/>
                  </a:cubicBezTo>
                  <a:cubicBezTo>
                    <a:pt x="16" y="39"/>
                    <a:pt x="16" y="39"/>
                    <a:pt x="16" y="39"/>
                  </a:cubicBezTo>
                  <a:cubicBezTo>
                    <a:pt x="30" y="39"/>
                    <a:pt x="30" y="39"/>
                    <a:pt x="30" y="39"/>
                  </a:cubicBezTo>
                  <a:close/>
                  <a:moveTo>
                    <a:pt x="8" y="44"/>
                  </a:moveTo>
                  <a:cubicBezTo>
                    <a:pt x="7" y="44"/>
                    <a:pt x="7" y="44"/>
                    <a:pt x="7" y="44"/>
                  </a:cubicBezTo>
                  <a:cubicBezTo>
                    <a:pt x="7" y="45"/>
                    <a:pt x="7" y="45"/>
                    <a:pt x="7" y="45"/>
                  </a:cubicBezTo>
                  <a:cubicBezTo>
                    <a:pt x="7" y="50"/>
                    <a:pt x="7" y="50"/>
                    <a:pt x="7" y="50"/>
                  </a:cubicBezTo>
                  <a:cubicBezTo>
                    <a:pt x="7" y="51"/>
                    <a:pt x="7" y="51"/>
                    <a:pt x="7" y="51"/>
                  </a:cubicBezTo>
                  <a:cubicBezTo>
                    <a:pt x="8" y="51"/>
                    <a:pt x="8" y="51"/>
                    <a:pt x="8" y="51"/>
                  </a:cubicBezTo>
                  <a:cubicBezTo>
                    <a:pt x="13" y="51"/>
                    <a:pt x="13" y="51"/>
                    <a:pt x="13" y="51"/>
                  </a:cubicBezTo>
                  <a:cubicBezTo>
                    <a:pt x="14" y="51"/>
                    <a:pt x="14" y="51"/>
                    <a:pt x="14" y="51"/>
                  </a:cubicBezTo>
                  <a:cubicBezTo>
                    <a:pt x="14" y="50"/>
                    <a:pt x="14" y="50"/>
                    <a:pt x="14" y="50"/>
                  </a:cubicBezTo>
                  <a:cubicBezTo>
                    <a:pt x="14" y="45"/>
                    <a:pt x="14" y="45"/>
                    <a:pt x="14" y="45"/>
                  </a:cubicBezTo>
                  <a:cubicBezTo>
                    <a:pt x="14" y="44"/>
                    <a:pt x="14" y="44"/>
                    <a:pt x="14" y="44"/>
                  </a:cubicBezTo>
                  <a:cubicBezTo>
                    <a:pt x="13" y="44"/>
                    <a:pt x="13" y="44"/>
                    <a:pt x="13" y="44"/>
                  </a:cubicBezTo>
                  <a:cubicBezTo>
                    <a:pt x="8" y="44"/>
                    <a:pt x="8" y="44"/>
                    <a:pt x="8" y="44"/>
                  </a:cubicBezTo>
                  <a:close/>
                  <a:moveTo>
                    <a:pt x="13" y="45"/>
                  </a:moveTo>
                  <a:cubicBezTo>
                    <a:pt x="9" y="45"/>
                    <a:pt x="9" y="45"/>
                    <a:pt x="9" y="45"/>
                  </a:cubicBezTo>
                  <a:cubicBezTo>
                    <a:pt x="9" y="49"/>
                    <a:pt x="9" y="49"/>
                    <a:pt x="9" y="49"/>
                  </a:cubicBezTo>
                  <a:cubicBezTo>
                    <a:pt x="13" y="49"/>
                    <a:pt x="13" y="49"/>
                    <a:pt x="13" y="49"/>
                  </a:cubicBezTo>
                  <a:cubicBezTo>
                    <a:pt x="13" y="45"/>
                    <a:pt x="13" y="45"/>
                    <a:pt x="13" y="45"/>
                  </a:cubicBezTo>
                  <a:close/>
                  <a:moveTo>
                    <a:pt x="8" y="34"/>
                  </a:moveTo>
                  <a:cubicBezTo>
                    <a:pt x="7" y="34"/>
                    <a:pt x="7" y="34"/>
                    <a:pt x="7" y="34"/>
                  </a:cubicBezTo>
                  <a:cubicBezTo>
                    <a:pt x="7" y="35"/>
                    <a:pt x="7" y="35"/>
                    <a:pt x="7" y="35"/>
                  </a:cubicBezTo>
                  <a:cubicBezTo>
                    <a:pt x="7" y="41"/>
                    <a:pt x="7" y="41"/>
                    <a:pt x="7" y="41"/>
                  </a:cubicBezTo>
                  <a:cubicBezTo>
                    <a:pt x="7" y="42"/>
                    <a:pt x="7" y="42"/>
                    <a:pt x="7" y="42"/>
                  </a:cubicBezTo>
                  <a:cubicBezTo>
                    <a:pt x="8" y="42"/>
                    <a:pt x="8" y="42"/>
                    <a:pt x="8" y="42"/>
                  </a:cubicBezTo>
                  <a:cubicBezTo>
                    <a:pt x="13" y="42"/>
                    <a:pt x="13" y="42"/>
                    <a:pt x="13" y="42"/>
                  </a:cubicBezTo>
                  <a:cubicBezTo>
                    <a:pt x="14" y="42"/>
                    <a:pt x="14" y="42"/>
                    <a:pt x="14" y="42"/>
                  </a:cubicBezTo>
                  <a:cubicBezTo>
                    <a:pt x="14" y="41"/>
                    <a:pt x="14" y="41"/>
                    <a:pt x="14" y="41"/>
                  </a:cubicBezTo>
                  <a:cubicBezTo>
                    <a:pt x="14" y="35"/>
                    <a:pt x="14" y="35"/>
                    <a:pt x="14" y="35"/>
                  </a:cubicBezTo>
                  <a:cubicBezTo>
                    <a:pt x="14" y="34"/>
                    <a:pt x="14" y="34"/>
                    <a:pt x="14" y="34"/>
                  </a:cubicBezTo>
                  <a:cubicBezTo>
                    <a:pt x="13" y="34"/>
                    <a:pt x="13" y="34"/>
                    <a:pt x="13" y="34"/>
                  </a:cubicBezTo>
                  <a:cubicBezTo>
                    <a:pt x="8" y="34"/>
                    <a:pt x="8" y="34"/>
                    <a:pt x="8" y="34"/>
                  </a:cubicBezTo>
                  <a:close/>
                  <a:moveTo>
                    <a:pt x="13" y="36"/>
                  </a:moveTo>
                  <a:cubicBezTo>
                    <a:pt x="9" y="36"/>
                    <a:pt x="9" y="36"/>
                    <a:pt x="9" y="36"/>
                  </a:cubicBezTo>
                  <a:cubicBezTo>
                    <a:pt x="9" y="40"/>
                    <a:pt x="9" y="40"/>
                    <a:pt x="9" y="40"/>
                  </a:cubicBezTo>
                  <a:cubicBezTo>
                    <a:pt x="13" y="40"/>
                    <a:pt x="13" y="40"/>
                    <a:pt x="13" y="40"/>
                  </a:cubicBezTo>
                  <a:cubicBezTo>
                    <a:pt x="13" y="36"/>
                    <a:pt x="13" y="36"/>
                    <a:pt x="13" y="36"/>
                  </a:cubicBezTo>
                  <a:close/>
                  <a:moveTo>
                    <a:pt x="16" y="27"/>
                  </a:moveTo>
                  <a:cubicBezTo>
                    <a:pt x="16" y="29"/>
                    <a:pt x="16" y="29"/>
                    <a:pt x="16" y="29"/>
                  </a:cubicBezTo>
                  <a:cubicBezTo>
                    <a:pt x="36" y="29"/>
                    <a:pt x="36" y="29"/>
                    <a:pt x="36" y="29"/>
                  </a:cubicBezTo>
                  <a:cubicBezTo>
                    <a:pt x="36" y="27"/>
                    <a:pt x="36" y="27"/>
                    <a:pt x="36" y="27"/>
                  </a:cubicBezTo>
                  <a:cubicBezTo>
                    <a:pt x="16" y="27"/>
                    <a:pt x="16" y="27"/>
                    <a:pt x="16" y="27"/>
                  </a:cubicBezTo>
                  <a:close/>
                  <a:moveTo>
                    <a:pt x="8" y="24"/>
                  </a:moveTo>
                  <a:cubicBezTo>
                    <a:pt x="7" y="24"/>
                    <a:pt x="7" y="24"/>
                    <a:pt x="7" y="24"/>
                  </a:cubicBezTo>
                  <a:cubicBezTo>
                    <a:pt x="7" y="25"/>
                    <a:pt x="7" y="25"/>
                    <a:pt x="7" y="25"/>
                  </a:cubicBezTo>
                  <a:cubicBezTo>
                    <a:pt x="7" y="31"/>
                    <a:pt x="7" y="31"/>
                    <a:pt x="7" y="31"/>
                  </a:cubicBezTo>
                  <a:cubicBezTo>
                    <a:pt x="7" y="32"/>
                    <a:pt x="7" y="32"/>
                    <a:pt x="7" y="32"/>
                  </a:cubicBezTo>
                  <a:cubicBezTo>
                    <a:pt x="8" y="32"/>
                    <a:pt x="8" y="32"/>
                    <a:pt x="8" y="32"/>
                  </a:cubicBezTo>
                  <a:cubicBezTo>
                    <a:pt x="13" y="32"/>
                    <a:pt x="13" y="32"/>
                    <a:pt x="13" y="32"/>
                  </a:cubicBezTo>
                  <a:cubicBezTo>
                    <a:pt x="14" y="32"/>
                    <a:pt x="14" y="32"/>
                    <a:pt x="14" y="32"/>
                  </a:cubicBezTo>
                  <a:cubicBezTo>
                    <a:pt x="14" y="31"/>
                    <a:pt x="14" y="31"/>
                    <a:pt x="14" y="31"/>
                  </a:cubicBezTo>
                  <a:cubicBezTo>
                    <a:pt x="14" y="25"/>
                    <a:pt x="14" y="25"/>
                    <a:pt x="14" y="25"/>
                  </a:cubicBezTo>
                  <a:cubicBezTo>
                    <a:pt x="14" y="24"/>
                    <a:pt x="14" y="24"/>
                    <a:pt x="14" y="24"/>
                  </a:cubicBezTo>
                  <a:cubicBezTo>
                    <a:pt x="13" y="24"/>
                    <a:pt x="13" y="24"/>
                    <a:pt x="13" y="24"/>
                  </a:cubicBezTo>
                  <a:cubicBezTo>
                    <a:pt x="8" y="24"/>
                    <a:pt x="8" y="24"/>
                    <a:pt x="8" y="24"/>
                  </a:cubicBezTo>
                  <a:close/>
                  <a:moveTo>
                    <a:pt x="13" y="26"/>
                  </a:moveTo>
                  <a:cubicBezTo>
                    <a:pt x="9" y="26"/>
                    <a:pt x="9" y="26"/>
                    <a:pt x="9" y="26"/>
                  </a:cubicBezTo>
                  <a:cubicBezTo>
                    <a:pt x="9" y="30"/>
                    <a:pt x="9" y="30"/>
                    <a:pt x="9" y="30"/>
                  </a:cubicBezTo>
                  <a:cubicBezTo>
                    <a:pt x="13" y="30"/>
                    <a:pt x="13" y="30"/>
                    <a:pt x="13" y="30"/>
                  </a:cubicBezTo>
                  <a:cubicBezTo>
                    <a:pt x="13" y="26"/>
                    <a:pt x="13" y="26"/>
                    <a:pt x="13" y="26"/>
                  </a:cubicBezTo>
                  <a:close/>
                  <a:moveTo>
                    <a:pt x="16" y="18"/>
                  </a:moveTo>
                  <a:cubicBezTo>
                    <a:pt x="16" y="20"/>
                    <a:pt x="16" y="20"/>
                    <a:pt x="16" y="20"/>
                  </a:cubicBezTo>
                  <a:cubicBezTo>
                    <a:pt x="36" y="20"/>
                    <a:pt x="36" y="20"/>
                    <a:pt x="36" y="20"/>
                  </a:cubicBezTo>
                  <a:cubicBezTo>
                    <a:pt x="36" y="18"/>
                    <a:pt x="36" y="18"/>
                    <a:pt x="36" y="18"/>
                  </a:cubicBezTo>
                  <a:cubicBezTo>
                    <a:pt x="16" y="18"/>
                    <a:pt x="16" y="18"/>
                    <a:pt x="16" y="18"/>
                  </a:cubicBezTo>
                  <a:close/>
                  <a:moveTo>
                    <a:pt x="8" y="15"/>
                  </a:moveTo>
                  <a:cubicBezTo>
                    <a:pt x="7" y="15"/>
                    <a:pt x="7" y="15"/>
                    <a:pt x="7" y="15"/>
                  </a:cubicBezTo>
                  <a:cubicBezTo>
                    <a:pt x="7" y="16"/>
                    <a:pt x="7" y="16"/>
                    <a:pt x="7" y="16"/>
                  </a:cubicBezTo>
                  <a:cubicBezTo>
                    <a:pt x="7" y="22"/>
                    <a:pt x="7" y="22"/>
                    <a:pt x="7" y="22"/>
                  </a:cubicBezTo>
                  <a:cubicBezTo>
                    <a:pt x="7" y="23"/>
                    <a:pt x="7" y="23"/>
                    <a:pt x="7" y="23"/>
                  </a:cubicBezTo>
                  <a:cubicBezTo>
                    <a:pt x="8" y="23"/>
                    <a:pt x="8" y="23"/>
                    <a:pt x="8" y="23"/>
                  </a:cubicBezTo>
                  <a:cubicBezTo>
                    <a:pt x="13" y="23"/>
                    <a:pt x="13" y="23"/>
                    <a:pt x="13" y="23"/>
                  </a:cubicBezTo>
                  <a:cubicBezTo>
                    <a:pt x="14" y="23"/>
                    <a:pt x="14" y="23"/>
                    <a:pt x="14" y="23"/>
                  </a:cubicBezTo>
                  <a:cubicBezTo>
                    <a:pt x="14" y="22"/>
                    <a:pt x="14" y="22"/>
                    <a:pt x="14" y="22"/>
                  </a:cubicBezTo>
                  <a:cubicBezTo>
                    <a:pt x="14" y="16"/>
                    <a:pt x="14" y="16"/>
                    <a:pt x="14" y="16"/>
                  </a:cubicBezTo>
                  <a:cubicBezTo>
                    <a:pt x="14" y="15"/>
                    <a:pt x="14" y="15"/>
                    <a:pt x="14" y="15"/>
                  </a:cubicBezTo>
                  <a:cubicBezTo>
                    <a:pt x="13" y="15"/>
                    <a:pt x="13" y="15"/>
                    <a:pt x="13" y="15"/>
                  </a:cubicBezTo>
                  <a:cubicBezTo>
                    <a:pt x="8" y="15"/>
                    <a:pt x="8" y="15"/>
                    <a:pt x="8" y="15"/>
                  </a:cubicBezTo>
                  <a:close/>
                  <a:moveTo>
                    <a:pt x="13" y="17"/>
                  </a:moveTo>
                  <a:cubicBezTo>
                    <a:pt x="9" y="17"/>
                    <a:pt x="9" y="17"/>
                    <a:pt x="9" y="17"/>
                  </a:cubicBezTo>
                  <a:cubicBezTo>
                    <a:pt x="9" y="21"/>
                    <a:pt x="9" y="21"/>
                    <a:pt x="9" y="21"/>
                  </a:cubicBezTo>
                  <a:cubicBezTo>
                    <a:pt x="13" y="21"/>
                    <a:pt x="13" y="21"/>
                    <a:pt x="13" y="21"/>
                  </a:cubicBezTo>
                  <a:cubicBezTo>
                    <a:pt x="13" y="17"/>
                    <a:pt x="13" y="17"/>
                    <a:pt x="13" y="17"/>
                  </a:cubicBezTo>
                  <a:close/>
                  <a:moveTo>
                    <a:pt x="34" y="53"/>
                  </a:moveTo>
                  <a:cubicBezTo>
                    <a:pt x="42" y="63"/>
                    <a:pt x="42" y="63"/>
                    <a:pt x="42" y="63"/>
                  </a:cubicBezTo>
                  <a:cubicBezTo>
                    <a:pt x="42" y="64"/>
                    <a:pt x="44" y="64"/>
                    <a:pt x="45" y="64"/>
                  </a:cubicBezTo>
                  <a:cubicBezTo>
                    <a:pt x="46" y="63"/>
                    <a:pt x="46" y="63"/>
                    <a:pt x="46" y="63"/>
                  </a:cubicBezTo>
                  <a:cubicBezTo>
                    <a:pt x="55" y="46"/>
                    <a:pt x="55" y="46"/>
                    <a:pt x="55" y="46"/>
                  </a:cubicBezTo>
                  <a:cubicBezTo>
                    <a:pt x="56" y="45"/>
                    <a:pt x="55" y="43"/>
                    <a:pt x="54" y="43"/>
                  </a:cubicBezTo>
                  <a:cubicBezTo>
                    <a:pt x="53" y="42"/>
                    <a:pt x="51" y="43"/>
                    <a:pt x="50" y="44"/>
                  </a:cubicBezTo>
                  <a:cubicBezTo>
                    <a:pt x="43" y="57"/>
                    <a:pt x="43" y="57"/>
                    <a:pt x="43" y="57"/>
                  </a:cubicBezTo>
                  <a:cubicBezTo>
                    <a:pt x="39" y="50"/>
                    <a:pt x="39" y="50"/>
                    <a:pt x="39" y="50"/>
                  </a:cubicBezTo>
                  <a:cubicBezTo>
                    <a:pt x="38" y="49"/>
                    <a:pt x="36" y="49"/>
                    <a:pt x="35" y="50"/>
                  </a:cubicBezTo>
                  <a:cubicBezTo>
                    <a:pt x="34" y="51"/>
                    <a:pt x="34" y="52"/>
                    <a:pt x="34" y="5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ea typeface="微软雅黑" panose="020B0503020204020204" pitchFamily="34" charset="-122"/>
              </a:endParaRPr>
            </a:p>
          </p:txBody>
        </p:sp>
      </p:grpSp>
      <p:grpSp>
        <p:nvGrpSpPr>
          <p:cNvPr id="27" name="原创设计师QQ598969553      _7"/>
          <p:cNvGrpSpPr/>
          <p:nvPr/>
        </p:nvGrpSpPr>
        <p:grpSpPr>
          <a:xfrm>
            <a:off x="5004048" y="1439736"/>
            <a:ext cx="878105" cy="878322"/>
            <a:chOff x="5004048" y="1439736"/>
            <a:chExt cx="878105" cy="878322"/>
          </a:xfrm>
        </p:grpSpPr>
        <p:sp>
          <p:nvSpPr>
            <p:cNvPr id="28" name="Oval 53"/>
            <p:cNvSpPr>
              <a:spLocks noChangeArrowheads="1"/>
            </p:cNvSpPr>
            <p:nvPr/>
          </p:nvSpPr>
          <p:spPr bwMode="auto">
            <a:xfrm>
              <a:off x="5004048" y="1439736"/>
              <a:ext cx="878105" cy="878322"/>
            </a:xfrm>
            <a:prstGeom prst="ellipse">
              <a:avLst/>
            </a:prstGeom>
            <a:gradFill>
              <a:gsLst>
                <a:gs pos="100000">
                  <a:schemeClr val="accent1"/>
                </a:gs>
                <a:gs pos="0">
                  <a:schemeClr val="accent2"/>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9" name="Freeform 705"/>
            <p:cNvSpPr>
              <a:spLocks noEditPoints="1"/>
            </p:cNvSpPr>
            <p:nvPr/>
          </p:nvSpPr>
          <p:spPr bwMode="auto">
            <a:xfrm>
              <a:off x="5237915" y="1623903"/>
              <a:ext cx="486213" cy="464267"/>
            </a:xfrm>
            <a:custGeom>
              <a:avLst/>
              <a:gdLst>
                <a:gd name="T0" fmla="*/ 6 w 61"/>
                <a:gd name="T1" fmla="*/ 8 h 53"/>
                <a:gd name="T2" fmla="*/ 26 w 61"/>
                <a:gd name="T3" fmla="*/ 8 h 53"/>
                <a:gd name="T4" fmla="*/ 12 w 61"/>
                <a:gd name="T5" fmla="*/ 14 h 53"/>
                <a:gd name="T6" fmla="*/ 7 w 61"/>
                <a:gd name="T7" fmla="*/ 14 h 53"/>
                <a:gd name="T8" fmla="*/ 7 w 61"/>
                <a:gd name="T9" fmla="*/ 39 h 53"/>
                <a:gd name="T10" fmla="*/ 42 w 61"/>
                <a:gd name="T11" fmla="*/ 39 h 53"/>
                <a:gd name="T12" fmla="*/ 42 w 61"/>
                <a:gd name="T13" fmla="*/ 32 h 53"/>
                <a:gd name="T14" fmla="*/ 49 w 61"/>
                <a:gd name="T15" fmla="*/ 29 h 53"/>
                <a:gd name="T16" fmla="*/ 49 w 61"/>
                <a:gd name="T17" fmla="*/ 40 h 53"/>
                <a:gd name="T18" fmla="*/ 44 w 61"/>
                <a:gd name="T19" fmla="*/ 45 h 53"/>
                <a:gd name="T20" fmla="*/ 32 w 61"/>
                <a:gd name="T21" fmla="*/ 45 h 53"/>
                <a:gd name="T22" fmla="*/ 32 w 61"/>
                <a:gd name="T23" fmla="*/ 50 h 53"/>
                <a:gd name="T24" fmla="*/ 43 w 61"/>
                <a:gd name="T25" fmla="*/ 50 h 53"/>
                <a:gd name="T26" fmla="*/ 43 w 61"/>
                <a:gd name="T27" fmla="*/ 53 h 53"/>
                <a:gd name="T28" fmla="*/ 8 w 61"/>
                <a:gd name="T29" fmla="*/ 53 h 53"/>
                <a:gd name="T30" fmla="*/ 8 w 61"/>
                <a:gd name="T31" fmla="*/ 50 h 53"/>
                <a:gd name="T32" fmla="*/ 18 w 61"/>
                <a:gd name="T33" fmla="*/ 50 h 53"/>
                <a:gd name="T34" fmla="*/ 18 w 61"/>
                <a:gd name="T35" fmla="*/ 45 h 53"/>
                <a:gd name="T36" fmla="*/ 6 w 61"/>
                <a:gd name="T37" fmla="*/ 45 h 53"/>
                <a:gd name="T38" fmla="*/ 0 w 61"/>
                <a:gd name="T39" fmla="*/ 40 h 53"/>
                <a:gd name="T40" fmla="*/ 0 w 61"/>
                <a:gd name="T41" fmla="*/ 13 h 53"/>
                <a:gd name="T42" fmla="*/ 6 w 61"/>
                <a:gd name="T43" fmla="*/ 8 h 53"/>
                <a:gd name="T44" fmla="*/ 53 w 61"/>
                <a:gd name="T45" fmla="*/ 0 h 53"/>
                <a:gd name="T46" fmla="*/ 22 w 61"/>
                <a:gd name="T47" fmla="*/ 11 h 53"/>
                <a:gd name="T48" fmla="*/ 37 w 61"/>
                <a:gd name="T49" fmla="*/ 14 h 53"/>
                <a:gd name="T50" fmla="*/ 37 w 61"/>
                <a:gd name="T51" fmla="*/ 14 h 53"/>
                <a:gd name="T52" fmla="*/ 41 w 61"/>
                <a:gd name="T53" fmla="*/ 15 h 53"/>
                <a:gd name="T54" fmla="*/ 41 w 61"/>
                <a:gd name="T55" fmla="*/ 15 h 53"/>
                <a:gd name="T56" fmla="*/ 53 w 61"/>
                <a:gd name="T57" fmla="*/ 0 h 53"/>
                <a:gd name="T58" fmla="*/ 55 w 61"/>
                <a:gd name="T59" fmla="*/ 1 h 53"/>
                <a:gd name="T60" fmla="*/ 42 w 61"/>
                <a:gd name="T61" fmla="*/ 16 h 53"/>
                <a:gd name="T62" fmla="*/ 41 w 61"/>
                <a:gd name="T63" fmla="*/ 17 h 53"/>
                <a:gd name="T64" fmla="*/ 21 w 61"/>
                <a:gd name="T65" fmla="*/ 14 h 53"/>
                <a:gd name="T66" fmla="*/ 22 w 61"/>
                <a:gd name="T67" fmla="*/ 15 h 53"/>
                <a:gd name="T68" fmla="*/ 27 w 61"/>
                <a:gd name="T69" fmla="*/ 31 h 53"/>
                <a:gd name="T70" fmla="*/ 28 w 61"/>
                <a:gd name="T71" fmla="*/ 32 h 53"/>
                <a:gd name="T72" fmla="*/ 33 w 61"/>
                <a:gd name="T73" fmla="*/ 23 h 53"/>
                <a:gd name="T74" fmla="*/ 34 w 61"/>
                <a:gd name="T75" fmla="*/ 22 h 53"/>
                <a:gd name="T76" fmla="*/ 34 w 61"/>
                <a:gd name="T77" fmla="*/ 22 h 53"/>
                <a:gd name="T78" fmla="*/ 35 w 61"/>
                <a:gd name="T79" fmla="*/ 24 h 53"/>
                <a:gd name="T80" fmla="*/ 30 w 61"/>
                <a:gd name="T81" fmla="*/ 33 h 53"/>
                <a:gd name="T82" fmla="*/ 32 w 61"/>
                <a:gd name="T83" fmla="*/ 33 h 53"/>
                <a:gd name="T84" fmla="*/ 59 w 61"/>
                <a:gd name="T85" fmla="*/ 23 h 53"/>
                <a:gd name="T86" fmla="*/ 60 w 61"/>
                <a:gd name="T87" fmla="*/ 22 h 53"/>
                <a:gd name="T88" fmla="*/ 50 w 61"/>
                <a:gd name="T89" fmla="*/ 18 h 53"/>
                <a:gd name="T90" fmla="*/ 50 w 61"/>
                <a:gd name="T91" fmla="*/ 16 h 53"/>
                <a:gd name="T92" fmla="*/ 50 w 61"/>
                <a:gd name="T93" fmla="*/ 16 h 53"/>
                <a:gd name="T94" fmla="*/ 51 w 61"/>
                <a:gd name="T95" fmla="*/ 16 h 53"/>
                <a:gd name="T96" fmla="*/ 61 w 61"/>
                <a:gd name="T97" fmla="*/ 20 h 53"/>
                <a:gd name="T98" fmla="*/ 61 w 61"/>
                <a:gd name="T99" fmla="*/ 18 h 53"/>
                <a:gd name="T100" fmla="*/ 55 w 61"/>
                <a:gd name="T101" fmla="*/ 3 h 53"/>
                <a:gd name="T102" fmla="*/ 55 w 61"/>
                <a:gd name="T103" fmla="*/ 1 h 53"/>
                <a:gd name="T104" fmla="*/ 43 w 61"/>
                <a:gd name="T105" fmla="*/ 42 h 53"/>
                <a:gd name="T106" fmla="*/ 41 w 61"/>
                <a:gd name="T107" fmla="*/ 43 h 53"/>
                <a:gd name="T108" fmla="*/ 43 w 61"/>
                <a:gd name="T109" fmla="*/ 45 h 53"/>
                <a:gd name="T110" fmla="*/ 44 w 61"/>
                <a:gd name="T111" fmla="*/ 43 h 53"/>
                <a:gd name="T112" fmla="*/ 43 w 61"/>
                <a:gd name="T113" fmla="*/ 4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1" h="53">
                  <a:moveTo>
                    <a:pt x="6" y="8"/>
                  </a:moveTo>
                  <a:cubicBezTo>
                    <a:pt x="26" y="8"/>
                    <a:pt x="26" y="8"/>
                    <a:pt x="26" y="8"/>
                  </a:cubicBezTo>
                  <a:cubicBezTo>
                    <a:pt x="12" y="14"/>
                    <a:pt x="12" y="14"/>
                    <a:pt x="12" y="14"/>
                  </a:cubicBezTo>
                  <a:cubicBezTo>
                    <a:pt x="7" y="14"/>
                    <a:pt x="7" y="14"/>
                    <a:pt x="7" y="14"/>
                  </a:cubicBezTo>
                  <a:cubicBezTo>
                    <a:pt x="7" y="39"/>
                    <a:pt x="7" y="39"/>
                    <a:pt x="7" y="39"/>
                  </a:cubicBezTo>
                  <a:cubicBezTo>
                    <a:pt x="42" y="39"/>
                    <a:pt x="42" y="39"/>
                    <a:pt x="42" y="39"/>
                  </a:cubicBezTo>
                  <a:cubicBezTo>
                    <a:pt x="42" y="32"/>
                    <a:pt x="42" y="32"/>
                    <a:pt x="42" y="32"/>
                  </a:cubicBezTo>
                  <a:cubicBezTo>
                    <a:pt x="49" y="29"/>
                    <a:pt x="49" y="29"/>
                    <a:pt x="49" y="29"/>
                  </a:cubicBezTo>
                  <a:cubicBezTo>
                    <a:pt x="49" y="40"/>
                    <a:pt x="49" y="40"/>
                    <a:pt x="49" y="40"/>
                  </a:cubicBezTo>
                  <a:cubicBezTo>
                    <a:pt x="49" y="43"/>
                    <a:pt x="47" y="45"/>
                    <a:pt x="44" y="45"/>
                  </a:cubicBezTo>
                  <a:cubicBezTo>
                    <a:pt x="32" y="45"/>
                    <a:pt x="32" y="45"/>
                    <a:pt x="32" y="45"/>
                  </a:cubicBezTo>
                  <a:cubicBezTo>
                    <a:pt x="32" y="50"/>
                    <a:pt x="32" y="50"/>
                    <a:pt x="32" y="50"/>
                  </a:cubicBezTo>
                  <a:cubicBezTo>
                    <a:pt x="43" y="50"/>
                    <a:pt x="43" y="50"/>
                    <a:pt x="43" y="50"/>
                  </a:cubicBezTo>
                  <a:cubicBezTo>
                    <a:pt x="43" y="53"/>
                    <a:pt x="43" y="53"/>
                    <a:pt x="43" y="53"/>
                  </a:cubicBezTo>
                  <a:cubicBezTo>
                    <a:pt x="8" y="53"/>
                    <a:pt x="8" y="53"/>
                    <a:pt x="8" y="53"/>
                  </a:cubicBezTo>
                  <a:cubicBezTo>
                    <a:pt x="8" y="50"/>
                    <a:pt x="8" y="50"/>
                    <a:pt x="8" y="50"/>
                  </a:cubicBezTo>
                  <a:cubicBezTo>
                    <a:pt x="18" y="50"/>
                    <a:pt x="18" y="50"/>
                    <a:pt x="18" y="50"/>
                  </a:cubicBezTo>
                  <a:cubicBezTo>
                    <a:pt x="18" y="45"/>
                    <a:pt x="18" y="45"/>
                    <a:pt x="18" y="45"/>
                  </a:cubicBezTo>
                  <a:cubicBezTo>
                    <a:pt x="6" y="45"/>
                    <a:pt x="6" y="45"/>
                    <a:pt x="6" y="45"/>
                  </a:cubicBezTo>
                  <a:cubicBezTo>
                    <a:pt x="3" y="45"/>
                    <a:pt x="0" y="43"/>
                    <a:pt x="0" y="40"/>
                  </a:cubicBezTo>
                  <a:cubicBezTo>
                    <a:pt x="0" y="13"/>
                    <a:pt x="0" y="13"/>
                    <a:pt x="0" y="13"/>
                  </a:cubicBezTo>
                  <a:cubicBezTo>
                    <a:pt x="0" y="10"/>
                    <a:pt x="3" y="8"/>
                    <a:pt x="6" y="8"/>
                  </a:cubicBezTo>
                  <a:close/>
                  <a:moveTo>
                    <a:pt x="53" y="0"/>
                  </a:moveTo>
                  <a:cubicBezTo>
                    <a:pt x="22" y="11"/>
                    <a:pt x="22" y="11"/>
                    <a:pt x="22" y="11"/>
                  </a:cubicBezTo>
                  <a:cubicBezTo>
                    <a:pt x="37" y="14"/>
                    <a:pt x="37" y="14"/>
                    <a:pt x="37" y="14"/>
                  </a:cubicBezTo>
                  <a:cubicBezTo>
                    <a:pt x="37" y="14"/>
                    <a:pt x="37" y="14"/>
                    <a:pt x="37" y="14"/>
                  </a:cubicBezTo>
                  <a:cubicBezTo>
                    <a:pt x="41" y="15"/>
                    <a:pt x="41" y="15"/>
                    <a:pt x="41" y="15"/>
                  </a:cubicBezTo>
                  <a:cubicBezTo>
                    <a:pt x="41" y="15"/>
                    <a:pt x="41" y="15"/>
                    <a:pt x="41" y="15"/>
                  </a:cubicBezTo>
                  <a:cubicBezTo>
                    <a:pt x="53" y="0"/>
                    <a:pt x="53" y="0"/>
                    <a:pt x="53" y="0"/>
                  </a:cubicBezTo>
                  <a:close/>
                  <a:moveTo>
                    <a:pt x="55" y="1"/>
                  </a:moveTo>
                  <a:cubicBezTo>
                    <a:pt x="51" y="6"/>
                    <a:pt x="46" y="11"/>
                    <a:pt x="42" y="16"/>
                  </a:cubicBezTo>
                  <a:cubicBezTo>
                    <a:pt x="42" y="17"/>
                    <a:pt x="41" y="17"/>
                    <a:pt x="41" y="17"/>
                  </a:cubicBezTo>
                  <a:cubicBezTo>
                    <a:pt x="21" y="14"/>
                    <a:pt x="21" y="14"/>
                    <a:pt x="21" y="14"/>
                  </a:cubicBezTo>
                  <a:cubicBezTo>
                    <a:pt x="21" y="14"/>
                    <a:pt x="21" y="15"/>
                    <a:pt x="22" y="15"/>
                  </a:cubicBezTo>
                  <a:cubicBezTo>
                    <a:pt x="27" y="31"/>
                    <a:pt x="27" y="31"/>
                    <a:pt x="27" y="31"/>
                  </a:cubicBezTo>
                  <a:cubicBezTo>
                    <a:pt x="28" y="31"/>
                    <a:pt x="28" y="32"/>
                    <a:pt x="28" y="32"/>
                  </a:cubicBezTo>
                  <a:cubicBezTo>
                    <a:pt x="33" y="23"/>
                    <a:pt x="33" y="23"/>
                    <a:pt x="33" y="23"/>
                  </a:cubicBezTo>
                  <a:cubicBezTo>
                    <a:pt x="33" y="22"/>
                    <a:pt x="34" y="22"/>
                    <a:pt x="34" y="22"/>
                  </a:cubicBezTo>
                  <a:cubicBezTo>
                    <a:pt x="34" y="22"/>
                    <a:pt x="34" y="22"/>
                    <a:pt x="34" y="22"/>
                  </a:cubicBezTo>
                  <a:cubicBezTo>
                    <a:pt x="35" y="22"/>
                    <a:pt x="35" y="23"/>
                    <a:pt x="35" y="24"/>
                  </a:cubicBezTo>
                  <a:cubicBezTo>
                    <a:pt x="30" y="33"/>
                    <a:pt x="30" y="33"/>
                    <a:pt x="30" y="33"/>
                  </a:cubicBezTo>
                  <a:cubicBezTo>
                    <a:pt x="31" y="33"/>
                    <a:pt x="31" y="33"/>
                    <a:pt x="32" y="33"/>
                  </a:cubicBezTo>
                  <a:cubicBezTo>
                    <a:pt x="59" y="23"/>
                    <a:pt x="59" y="23"/>
                    <a:pt x="59" y="23"/>
                  </a:cubicBezTo>
                  <a:cubicBezTo>
                    <a:pt x="59" y="23"/>
                    <a:pt x="60" y="22"/>
                    <a:pt x="60" y="22"/>
                  </a:cubicBezTo>
                  <a:cubicBezTo>
                    <a:pt x="50" y="18"/>
                    <a:pt x="50" y="18"/>
                    <a:pt x="50" y="18"/>
                  </a:cubicBezTo>
                  <a:cubicBezTo>
                    <a:pt x="50" y="17"/>
                    <a:pt x="49" y="17"/>
                    <a:pt x="50" y="16"/>
                  </a:cubicBezTo>
                  <a:cubicBezTo>
                    <a:pt x="50" y="16"/>
                    <a:pt x="50" y="16"/>
                    <a:pt x="50" y="16"/>
                  </a:cubicBezTo>
                  <a:cubicBezTo>
                    <a:pt x="50" y="16"/>
                    <a:pt x="51" y="15"/>
                    <a:pt x="51" y="16"/>
                  </a:cubicBezTo>
                  <a:cubicBezTo>
                    <a:pt x="61" y="20"/>
                    <a:pt x="61" y="20"/>
                    <a:pt x="61" y="20"/>
                  </a:cubicBezTo>
                  <a:cubicBezTo>
                    <a:pt x="61" y="20"/>
                    <a:pt x="61" y="19"/>
                    <a:pt x="61" y="18"/>
                  </a:cubicBezTo>
                  <a:cubicBezTo>
                    <a:pt x="55" y="3"/>
                    <a:pt x="55" y="3"/>
                    <a:pt x="55" y="3"/>
                  </a:cubicBezTo>
                  <a:cubicBezTo>
                    <a:pt x="55" y="2"/>
                    <a:pt x="55" y="2"/>
                    <a:pt x="55" y="1"/>
                  </a:cubicBezTo>
                  <a:close/>
                  <a:moveTo>
                    <a:pt x="43" y="42"/>
                  </a:moveTo>
                  <a:cubicBezTo>
                    <a:pt x="42" y="42"/>
                    <a:pt x="41" y="43"/>
                    <a:pt x="41" y="43"/>
                  </a:cubicBezTo>
                  <a:cubicBezTo>
                    <a:pt x="41" y="44"/>
                    <a:pt x="42" y="45"/>
                    <a:pt x="43" y="45"/>
                  </a:cubicBezTo>
                  <a:cubicBezTo>
                    <a:pt x="43" y="45"/>
                    <a:pt x="44" y="44"/>
                    <a:pt x="44" y="43"/>
                  </a:cubicBezTo>
                  <a:cubicBezTo>
                    <a:pt x="44" y="43"/>
                    <a:pt x="43" y="42"/>
                    <a:pt x="43" y="4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ea typeface="微软雅黑" panose="020B0503020204020204" pitchFamily="34" charset="-122"/>
              </a:endParaRPr>
            </a:p>
          </p:txBody>
        </p:sp>
      </p:grpSp>
      <p:grpSp>
        <p:nvGrpSpPr>
          <p:cNvPr id="30" name="原创设计师QQ598969553      _8"/>
          <p:cNvGrpSpPr/>
          <p:nvPr/>
        </p:nvGrpSpPr>
        <p:grpSpPr>
          <a:xfrm>
            <a:off x="7089054" y="2948538"/>
            <a:ext cx="878105" cy="878322"/>
            <a:chOff x="7089054" y="2948538"/>
            <a:chExt cx="878105" cy="878322"/>
          </a:xfrm>
        </p:grpSpPr>
        <p:sp>
          <p:nvSpPr>
            <p:cNvPr id="31" name="Oval 53"/>
            <p:cNvSpPr>
              <a:spLocks noChangeArrowheads="1"/>
            </p:cNvSpPr>
            <p:nvPr/>
          </p:nvSpPr>
          <p:spPr bwMode="auto">
            <a:xfrm>
              <a:off x="7089054" y="2948538"/>
              <a:ext cx="878105" cy="878322"/>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32" name="Freeform 628"/>
            <p:cNvSpPr>
              <a:spLocks noEditPoints="1"/>
            </p:cNvSpPr>
            <p:nvPr/>
          </p:nvSpPr>
          <p:spPr bwMode="auto">
            <a:xfrm>
              <a:off x="7339329" y="3143980"/>
              <a:ext cx="377553" cy="472707"/>
            </a:xfrm>
            <a:custGeom>
              <a:avLst/>
              <a:gdLst>
                <a:gd name="T0" fmla="*/ 7 w 123"/>
                <a:gd name="T1" fmla="*/ 0 h 154"/>
                <a:gd name="T2" fmla="*/ 115 w 123"/>
                <a:gd name="T3" fmla="*/ 0 h 154"/>
                <a:gd name="T4" fmla="*/ 123 w 123"/>
                <a:gd name="T5" fmla="*/ 0 h 154"/>
                <a:gd name="T6" fmla="*/ 123 w 123"/>
                <a:gd name="T7" fmla="*/ 5 h 154"/>
                <a:gd name="T8" fmla="*/ 123 w 123"/>
                <a:gd name="T9" fmla="*/ 147 h 154"/>
                <a:gd name="T10" fmla="*/ 123 w 123"/>
                <a:gd name="T11" fmla="*/ 154 h 154"/>
                <a:gd name="T12" fmla="*/ 115 w 123"/>
                <a:gd name="T13" fmla="*/ 154 h 154"/>
                <a:gd name="T14" fmla="*/ 37 w 123"/>
                <a:gd name="T15" fmla="*/ 154 h 154"/>
                <a:gd name="T16" fmla="*/ 37 w 123"/>
                <a:gd name="T17" fmla="*/ 154 h 154"/>
                <a:gd name="T18" fmla="*/ 35 w 123"/>
                <a:gd name="T19" fmla="*/ 154 h 154"/>
                <a:gd name="T20" fmla="*/ 2 w 123"/>
                <a:gd name="T21" fmla="*/ 128 h 154"/>
                <a:gd name="T22" fmla="*/ 0 w 123"/>
                <a:gd name="T23" fmla="*/ 128 h 154"/>
                <a:gd name="T24" fmla="*/ 0 w 123"/>
                <a:gd name="T25" fmla="*/ 123 h 154"/>
                <a:gd name="T26" fmla="*/ 0 w 123"/>
                <a:gd name="T27" fmla="*/ 5 h 154"/>
                <a:gd name="T28" fmla="*/ 0 w 123"/>
                <a:gd name="T29" fmla="*/ 0 h 154"/>
                <a:gd name="T30" fmla="*/ 7 w 123"/>
                <a:gd name="T31" fmla="*/ 0 h 154"/>
                <a:gd name="T32" fmla="*/ 7 w 123"/>
                <a:gd name="T33" fmla="*/ 0 h 154"/>
                <a:gd name="T34" fmla="*/ 11 w 123"/>
                <a:gd name="T35" fmla="*/ 116 h 154"/>
                <a:gd name="T36" fmla="*/ 33 w 123"/>
                <a:gd name="T37" fmla="*/ 109 h 154"/>
                <a:gd name="T38" fmla="*/ 35 w 123"/>
                <a:gd name="T39" fmla="*/ 109 h 154"/>
                <a:gd name="T40" fmla="*/ 35 w 123"/>
                <a:gd name="T41" fmla="*/ 112 h 154"/>
                <a:gd name="T42" fmla="*/ 44 w 123"/>
                <a:gd name="T43" fmla="*/ 142 h 154"/>
                <a:gd name="T44" fmla="*/ 111 w 123"/>
                <a:gd name="T45" fmla="*/ 142 h 154"/>
                <a:gd name="T46" fmla="*/ 111 w 123"/>
                <a:gd name="T47" fmla="*/ 12 h 154"/>
                <a:gd name="T48" fmla="*/ 11 w 123"/>
                <a:gd name="T49" fmla="*/ 12 h 154"/>
                <a:gd name="T50" fmla="*/ 11 w 123"/>
                <a:gd name="T51" fmla="*/ 116 h 154"/>
                <a:gd name="T52" fmla="*/ 11 w 123"/>
                <a:gd name="T53" fmla="*/ 116 h 154"/>
                <a:gd name="T54" fmla="*/ 37 w 123"/>
                <a:gd name="T55" fmla="*/ 140 h 154"/>
                <a:gd name="T56" fmla="*/ 30 w 123"/>
                <a:gd name="T57" fmla="*/ 116 h 154"/>
                <a:gd name="T58" fmla="*/ 14 w 123"/>
                <a:gd name="T59" fmla="*/ 123 h 154"/>
                <a:gd name="T60" fmla="*/ 37 w 123"/>
                <a:gd name="T61" fmla="*/ 140 h 154"/>
                <a:gd name="T62" fmla="*/ 37 w 123"/>
                <a:gd name="T63" fmla="*/ 140 h 154"/>
                <a:gd name="T64" fmla="*/ 28 w 123"/>
                <a:gd name="T65" fmla="*/ 83 h 154"/>
                <a:gd name="T66" fmla="*/ 28 w 123"/>
                <a:gd name="T67" fmla="*/ 88 h 154"/>
                <a:gd name="T68" fmla="*/ 94 w 123"/>
                <a:gd name="T69" fmla="*/ 88 h 154"/>
                <a:gd name="T70" fmla="*/ 94 w 123"/>
                <a:gd name="T71" fmla="*/ 83 h 154"/>
                <a:gd name="T72" fmla="*/ 28 w 123"/>
                <a:gd name="T73" fmla="*/ 83 h 154"/>
                <a:gd name="T74" fmla="*/ 28 w 123"/>
                <a:gd name="T75" fmla="*/ 83 h 154"/>
                <a:gd name="T76" fmla="*/ 28 w 123"/>
                <a:gd name="T77" fmla="*/ 67 h 154"/>
                <a:gd name="T78" fmla="*/ 28 w 123"/>
                <a:gd name="T79" fmla="*/ 71 h 154"/>
                <a:gd name="T80" fmla="*/ 94 w 123"/>
                <a:gd name="T81" fmla="*/ 71 h 154"/>
                <a:gd name="T82" fmla="*/ 94 w 123"/>
                <a:gd name="T83" fmla="*/ 67 h 154"/>
                <a:gd name="T84" fmla="*/ 28 w 123"/>
                <a:gd name="T85" fmla="*/ 67 h 154"/>
                <a:gd name="T86" fmla="*/ 28 w 123"/>
                <a:gd name="T87" fmla="*/ 67 h 154"/>
                <a:gd name="T88" fmla="*/ 28 w 123"/>
                <a:gd name="T89" fmla="*/ 50 h 154"/>
                <a:gd name="T90" fmla="*/ 28 w 123"/>
                <a:gd name="T91" fmla="*/ 55 h 154"/>
                <a:gd name="T92" fmla="*/ 94 w 123"/>
                <a:gd name="T93" fmla="*/ 55 h 154"/>
                <a:gd name="T94" fmla="*/ 94 w 123"/>
                <a:gd name="T95" fmla="*/ 50 h 154"/>
                <a:gd name="T96" fmla="*/ 28 w 123"/>
                <a:gd name="T97" fmla="*/ 50 h 154"/>
                <a:gd name="T98" fmla="*/ 28 w 123"/>
                <a:gd name="T99" fmla="*/ 50 h 154"/>
                <a:gd name="T100" fmla="*/ 28 w 123"/>
                <a:gd name="T101" fmla="*/ 34 h 154"/>
                <a:gd name="T102" fmla="*/ 28 w 123"/>
                <a:gd name="T103" fmla="*/ 38 h 154"/>
                <a:gd name="T104" fmla="*/ 94 w 123"/>
                <a:gd name="T105" fmla="*/ 38 h 154"/>
                <a:gd name="T106" fmla="*/ 94 w 123"/>
                <a:gd name="T107" fmla="*/ 34 h 154"/>
                <a:gd name="T108" fmla="*/ 28 w 123"/>
                <a:gd name="T109" fmla="*/ 3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3" h="154">
                  <a:moveTo>
                    <a:pt x="7" y="0"/>
                  </a:moveTo>
                  <a:lnTo>
                    <a:pt x="115" y="0"/>
                  </a:lnTo>
                  <a:lnTo>
                    <a:pt x="123" y="0"/>
                  </a:lnTo>
                  <a:lnTo>
                    <a:pt x="123" y="5"/>
                  </a:lnTo>
                  <a:lnTo>
                    <a:pt x="123" y="147"/>
                  </a:lnTo>
                  <a:lnTo>
                    <a:pt x="123" y="154"/>
                  </a:lnTo>
                  <a:lnTo>
                    <a:pt x="115" y="154"/>
                  </a:lnTo>
                  <a:lnTo>
                    <a:pt x="37" y="154"/>
                  </a:lnTo>
                  <a:lnTo>
                    <a:pt x="37" y="154"/>
                  </a:lnTo>
                  <a:lnTo>
                    <a:pt x="35" y="154"/>
                  </a:lnTo>
                  <a:lnTo>
                    <a:pt x="2" y="128"/>
                  </a:lnTo>
                  <a:lnTo>
                    <a:pt x="0" y="128"/>
                  </a:lnTo>
                  <a:lnTo>
                    <a:pt x="0" y="123"/>
                  </a:lnTo>
                  <a:lnTo>
                    <a:pt x="0" y="5"/>
                  </a:lnTo>
                  <a:lnTo>
                    <a:pt x="0" y="0"/>
                  </a:lnTo>
                  <a:lnTo>
                    <a:pt x="7" y="0"/>
                  </a:lnTo>
                  <a:lnTo>
                    <a:pt x="7" y="0"/>
                  </a:lnTo>
                  <a:close/>
                  <a:moveTo>
                    <a:pt x="11" y="116"/>
                  </a:moveTo>
                  <a:lnTo>
                    <a:pt x="33" y="109"/>
                  </a:lnTo>
                  <a:lnTo>
                    <a:pt x="35" y="109"/>
                  </a:lnTo>
                  <a:lnTo>
                    <a:pt x="35" y="112"/>
                  </a:lnTo>
                  <a:lnTo>
                    <a:pt x="44" y="142"/>
                  </a:lnTo>
                  <a:lnTo>
                    <a:pt x="111" y="142"/>
                  </a:lnTo>
                  <a:lnTo>
                    <a:pt x="111" y="12"/>
                  </a:lnTo>
                  <a:lnTo>
                    <a:pt x="11" y="12"/>
                  </a:lnTo>
                  <a:lnTo>
                    <a:pt x="11" y="116"/>
                  </a:lnTo>
                  <a:lnTo>
                    <a:pt x="11" y="116"/>
                  </a:lnTo>
                  <a:close/>
                  <a:moveTo>
                    <a:pt x="37" y="140"/>
                  </a:moveTo>
                  <a:lnTo>
                    <a:pt x="30" y="116"/>
                  </a:lnTo>
                  <a:lnTo>
                    <a:pt x="14" y="123"/>
                  </a:lnTo>
                  <a:lnTo>
                    <a:pt x="37" y="140"/>
                  </a:lnTo>
                  <a:lnTo>
                    <a:pt x="37" y="140"/>
                  </a:lnTo>
                  <a:close/>
                  <a:moveTo>
                    <a:pt x="28" y="83"/>
                  </a:moveTo>
                  <a:lnTo>
                    <a:pt x="28" y="88"/>
                  </a:lnTo>
                  <a:lnTo>
                    <a:pt x="94" y="88"/>
                  </a:lnTo>
                  <a:lnTo>
                    <a:pt x="94" y="83"/>
                  </a:lnTo>
                  <a:lnTo>
                    <a:pt x="28" y="83"/>
                  </a:lnTo>
                  <a:lnTo>
                    <a:pt x="28" y="83"/>
                  </a:lnTo>
                  <a:close/>
                  <a:moveTo>
                    <a:pt x="28" y="67"/>
                  </a:moveTo>
                  <a:lnTo>
                    <a:pt x="28" y="71"/>
                  </a:lnTo>
                  <a:lnTo>
                    <a:pt x="94" y="71"/>
                  </a:lnTo>
                  <a:lnTo>
                    <a:pt x="94" y="67"/>
                  </a:lnTo>
                  <a:lnTo>
                    <a:pt x="28" y="67"/>
                  </a:lnTo>
                  <a:lnTo>
                    <a:pt x="28" y="67"/>
                  </a:lnTo>
                  <a:close/>
                  <a:moveTo>
                    <a:pt x="28" y="50"/>
                  </a:moveTo>
                  <a:lnTo>
                    <a:pt x="28" y="55"/>
                  </a:lnTo>
                  <a:lnTo>
                    <a:pt x="94" y="55"/>
                  </a:lnTo>
                  <a:lnTo>
                    <a:pt x="94" y="50"/>
                  </a:lnTo>
                  <a:lnTo>
                    <a:pt x="28" y="50"/>
                  </a:lnTo>
                  <a:lnTo>
                    <a:pt x="28" y="50"/>
                  </a:lnTo>
                  <a:close/>
                  <a:moveTo>
                    <a:pt x="28" y="34"/>
                  </a:moveTo>
                  <a:lnTo>
                    <a:pt x="28" y="38"/>
                  </a:lnTo>
                  <a:lnTo>
                    <a:pt x="94" y="38"/>
                  </a:lnTo>
                  <a:lnTo>
                    <a:pt x="94" y="34"/>
                  </a:lnTo>
                  <a:lnTo>
                    <a:pt x="28" y="3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ea typeface="微软雅黑" panose="020B0503020204020204" pitchFamily="34" charset="-122"/>
              </a:endParaRPr>
            </a:p>
          </p:txBody>
        </p:sp>
      </p:grpSp>
      <p:pic>
        <p:nvPicPr>
          <p:cNvPr id="34"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699988615"/>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30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1000"/>
                                        <p:tgtEl>
                                          <p:spTgt spid="24"/>
                                        </p:tgtEl>
                                      </p:cBhvr>
                                    </p:animEffect>
                                    <p:anim calcmode="lin" valueType="num">
                                      <p:cBhvr>
                                        <p:cTn id="13" dur="1000" fill="hold"/>
                                        <p:tgtEl>
                                          <p:spTgt spid="24"/>
                                        </p:tgtEl>
                                        <p:attrNameLst>
                                          <p:attrName>ppt_x</p:attrName>
                                        </p:attrNameLst>
                                      </p:cBhvr>
                                      <p:tavLst>
                                        <p:tav tm="0">
                                          <p:val>
                                            <p:strVal val="#ppt_x"/>
                                          </p:val>
                                        </p:tav>
                                        <p:tav tm="100000">
                                          <p:val>
                                            <p:strVal val="#ppt_x"/>
                                          </p:val>
                                        </p:tav>
                                      </p:tavLst>
                                    </p:anim>
                                    <p:anim calcmode="lin" valueType="num">
                                      <p:cBhvr>
                                        <p:cTn id="14" dur="1000" fill="hold"/>
                                        <p:tgtEl>
                                          <p:spTgt spid="24"/>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60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1000"/>
                                        <p:tgtEl>
                                          <p:spTgt spid="27"/>
                                        </p:tgtEl>
                                      </p:cBhvr>
                                    </p:animEffect>
                                    <p:anim calcmode="lin" valueType="num">
                                      <p:cBhvr>
                                        <p:cTn id="18" dur="1000" fill="hold"/>
                                        <p:tgtEl>
                                          <p:spTgt spid="27"/>
                                        </p:tgtEl>
                                        <p:attrNameLst>
                                          <p:attrName>ppt_x</p:attrName>
                                        </p:attrNameLst>
                                      </p:cBhvr>
                                      <p:tavLst>
                                        <p:tav tm="0">
                                          <p:val>
                                            <p:strVal val="#ppt_x"/>
                                          </p:val>
                                        </p:tav>
                                        <p:tav tm="100000">
                                          <p:val>
                                            <p:strVal val="#ppt_x"/>
                                          </p:val>
                                        </p:tav>
                                      </p:tavLst>
                                    </p:anim>
                                    <p:anim calcmode="lin" valueType="num">
                                      <p:cBhvr>
                                        <p:cTn id="19" dur="1000" fill="hold"/>
                                        <p:tgtEl>
                                          <p:spTgt spid="27"/>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90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1000"/>
                                        <p:tgtEl>
                                          <p:spTgt spid="30"/>
                                        </p:tgtEl>
                                      </p:cBhvr>
                                    </p:animEffect>
                                    <p:anim calcmode="lin" valueType="num">
                                      <p:cBhvr>
                                        <p:cTn id="23" dur="1000" fill="hold"/>
                                        <p:tgtEl>
                                          <p:spTgt spid="30"/>
                                        </p:tgtEl>
                                        <p:attrNameLst>
                                          <p:attrName>ppt_x</p:attrName>
                                        </p:attrNameLst>
                                      </p:cBhvr>
                                      <p:tavLst>
                                        <p:tav tm="0">
                                          <p:val>
                                            <p:strVal val="#ppt_x"/>
                                          </p:val>
                                        </p:tav>
                                        <p:tav tm="100000">
                                          <p:val>
                                            <p:strVal val="#ppt_x"/>
                                          </p:val>
                                        </p:tav>
                                      </p:tavLst>
                                    </p:anim>
                                    <p:anim calcmode="lin" valueType="num">
                                      <p:cBhvr>
                                        <p:cTn id="24" dur="1000" fill="hold"/>
                                        <p:tgtEl>
                                          <p:spTgt spid="30"/>
                                        </p:tgtEl>
                                        <p:attrNameLst>
                                          <p:attrName>ppt_y</p:attrName>
                                        </p:attrNameLst>
                                      </p:cBhvr>
                                      <p:tavLst>
                                        <p:tav tm="0">
                                          <p:val>
                                            <p:strVal val="#ppt_y+.1"/>
                                          </p:val>
                                        </p:tav>
                                        <p:tav tm="100000">
                                          <p:val>
                                            <p:strVal val="#ppt_y"/>
                                          </p:val>
                                        </p:tav>
                                      </p:tavLst>
                                    </p:anim>
                                  </p:childTnLst>
                                </p:cTn>
                              </p:par>
                            </p:childTnLst>
                          </p:cTn>
                        </p:par>
                        <p:par>
                          <p:cTn id="25" fill="hold">
                            <p:stCondLst>
                              <p:cond delay="1900"/>
                            </p:stCondLst>
                            <p:childTnLst>
                              <p:par>
                                <p:cTn id="26" presetID="22" presetClass="entr" presetSubtype="4" fill="hold" nodeType="after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wipe(down)">
                                      <p:cBhvr>
                                        <p:cTn id="28" dur="500"/>
                                        <p:tgtEl>
                                          <p:spTgt spid="18"/>
                                        </p:tgtEl>
                                      </p:cBhvr>
                                    </p:animEffect>
                                  </p:childTnLst>
                                </p:cTn>
                              </p:par>
                            </p:childTnLst>
                          </p:cTn>
                        </p:par>
                        <p:par>
                          <p:cTn id="29" fill="hold">
                            <p:stCondLst>
                              <p:cond delay="2400"/>
                            </p:stCondLst>
                            <p:childTnLst>
                              <p:par>
                                <p:cTn id="30" presetID="22" presetClass="entr" presetSubtype="1" fill="hold"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up)">
                                      <p:cBhvr>
                                        <p:cTn id="32" dur="500"/>
                                        <p:tgtEl>
                                          <p:spTgt spid="12"/>
                                        </p:tgtEl>
                                      </p:cBhvr>
                                    </p:animEffect>
                                  </p:childTnLst>
                                </p:cTn>
                              </p:par>
                            </p:childTnLst>
                          </p:cTn>
                        </p:par>
                        <p:par>
                          <p:cTn id="33" fill="hold">
                            <p:stCondLst>
                              <p:cond delay="2900"/>
                            </p:stCondLst>
                            <p:childTnLst>
                              <p:par>
                                <p:cTn id="34" presetID="22" presetClass="entr" presetSubtype="4" fill="hold" nodeType="after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wipe(down)">
                                      <p:cBhvr>
                                        <p:cTn id="36" dur="500"/>
                                        <p:tgtEl>
                                          <p:spTgt spid="15"/>
                                        </p:tgtEl>
                                      </p:cBhvr>
                                    </p:animEffect>
                                  </p:childTnLst>
                                </p:cTn>
                              </p:par>
                            </p:childTnLst>
                          </p:cTn>
                        </p:par>
                        <p:par>
                          <p:cTn id="37" fill="hold">
                            <p:stCondLst>
                              <p:cond delay="3400"/>
                            </p:stCondLst>
                            <p:childTnLst>
                              <p:par>
                                <p:cTn id="38" presetID="22" presetClass="entr" presetSubtype="1" fill="hold" nodeType="after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wipe(up)">
                                      <p:cBhvr>
                                        <p:cTn id="4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原创设计师QQ598969553      _1"/>
          <p:cNvCxnSpPr/>
          <p:nvPr/>
        </p:nvCxnSpPr>
        <p:spPr>
          <a:xfrm>
            <a:off x="3035808" y="2211710"/>
            <a:ext cx="731520" cy="0"/>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0" name="原创设计师QQ598969553      _2"/>
          <p:cNvCxnSpPr/>
          <p:nvPr/>
        </p:nvCxnSpPr>
        <p:spPr>
          <a:xfrm>
            <a:off x="5376672" y="2211710"/>
            <a:ext cx="719328" cy="0"/>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11" name="原创设计师QQ598969553      _3"/>
          <p:cNvSpPr/>
          <p:nvPr/>
        </p:nvSpPr>
        <p:spPr>
          <a:xfrm flipH="1">
            <a:off x="1417179" y="1402584"/>
            <a:ext cx="1618252" cy="1618252"/>
          </a:xfrm>
          <a:prstGeom prst="arc">
            <a:avLst>
              <a:gd name="adj1" fmla="val 12184051"/>
              <a:gd name="adj2" fmla="val 0"/>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12" name="原创设计师QQ598969553      _4"/>
          <p:cNvSpPr/>
          <p:nvPr/>
        </p:nvSpPr>
        <p:spPr>
          <a:xfrm flipH="1" flipV="1">
            <a:off x="1417179" y="1430069"/>
            <a:ext cx="1618252" cy="1618252"/>
          </a:xfrm>
          <a:prstGeom prst="arc">
            <a:avLst>
              <a:gd name="adj1" fmla="val 10684416"/>
              <a:gd name="adj2" fmla="val 20274395"/>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13" name="原创设计师QQ598969553      _5"/>
          <p:cNvSpPr/>
          <p:nvPr/>
        </p:nvSpPr>
        <p:spPr>
          <a:xfrm flipH="1">
            <a:off x="3757794" y="1402584"/>
            <a:ext cx="1618252" cy="1618252"/>
          </a:xfrm>
          <a:prstGeom prst="arc">
            <a:avLst>
              <a:gd name="adj1" fmla="val 12184051"/>
              <a:gd name="adj2" fmla="val 0"/>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14" name="原创设计师QQ598969553      _6"/>
          <p:cNvSpPr/>
          <p:nvPr/>
        </p:nvSpPr>
        <p:spPr>
          <a:xfrm flipH="1" flipV="1">
            <a:off x="3757794" y="1430069"/>
            <a:ext cx="1618252" cy="1618252"/>
          </a:xfrm>
          <a:prstGeom prst="arc">
            <a:avLst>
              <a:gd name="adj1" fmla="val 10684416"/>
              <a:gd name="adj2" fmla="val 20274395"/>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15" name="原创设计师QQ598969553      _7"/>
          <p:cNvSpPr/>
          <p:nvPr/>
        </p:nvSpPr>
        <p:spPr>
          <a:xfrm flipH="1">
            <a:off x="6100633" y="1402584"/>
            <a:ext cx="1618252" cy="1618252"/>
          </a:xfrm>
          <a:prstGeom prst="arc">
            <a:avLst>
              <a:gd name="adj1" fmla="val 12184051"/>
              <a:gd name="adj2" fmla="val 0"/>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16" name="原创设计师QQ598969553      _8"/>
          <p:cNvSpPr/>
          <p:nvPr/>
        </p:nvSpPr>
        <p:spPr>
          <a:xfrm flipH="1" flipV="1">
            <a:off x="6100633" y="1430069"/>
            <a:ext cx="1618252" cy="1618252"/>
          </a:xfrm>
          <a:prstGeom prst="arc">
            <a:avLst>
              <a:gd name="adj1" fmla="val 10684416"/>
              <a:gd name="adj2" fmla="val 20274395"/>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graphicFrame>
        <p:nvGraphicFramePr>
          <p:cNvPr id="17" name="原创设计师QQ598969553      _9"/>
          <p:cNvGraphicFramePr/>
          <p:nvPr/>
        </p:nvGraphicFramePr>
        <p:xfrm>
          <a:off x="953725" y="1379843"/>
          <a:ext cx="2543944" cy="169596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原创设计师QQ598969553      _10"/>
          <p:cNvGraphicFramePr/>
          <p:nvPr/>
        </p:nvGraphicFramePr>
        <p:xfrm>
          <a:off x="3300028" y="1379843"/>
          <a:ext cx="2543944" cy="1695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9" name="原创设计师QQ598969553      _11"/>
          <p:cNvGraphicFramePr/>
          <p:nvPr/>
        </p:nvGraphicFramePr>
        <p:xfrm>
          <a:off x="5646331" y="1379843"/>
          <a:ext cx="2543944" cy="1695963"/>
        </p:xfrm>
        <a:graphic>
          <a:graphicData uri="http://schemas.openxmlformats.org/drawingml/2006/chart">
            <c:chart xmlns:c="http://schemas.openxmlformats.org/drawingml/2006/chart" xmlns:r="http://schemas.openxmlformats.org/officeDocument/2006/relationships" r:id="rId5"/>
          </a:graphicData>
        </a:graphic>
      </p:graphicFrame>
      <p:sp>
        <p:nvSpPr>
          <p:cNvPr id="20" name="原创设计师QQ598969553      _12"/>
          <p:cNvSpPr/>
          <p:nvPr/>
        </p:nvSpPr>
        <p:spPr>
          <a:xfrm>
            <a:off x="1439800" y="3220716"/>
            <a:ext cx="1569660" cy="424732"/>
          </a:xfrm>
          <a:prstGeom prst="rect">
            <a:avLst/>
          </a:prstGeom>
        </p:spPr>
        <p:txBody>
          <a:bodyPr wrap="none">
            <a:spAutoFit/>
          </a:bodyPr>
          <a:lstStyle/>
          <a:p>
            <a:pPr algn="just">
              <a:lnSpc>
                <a:spcPct val="120000"/>
              </a:lnSpc>
            </a:pPr>
            <a:r>
              <a:rPr lang="zh-CN" altLang="en-US" dirty="0">
                <a:gradFill>
                  <a:gsLst>
                    <a:gs pos="44000">
                      <a:schemeClr val="accent2"/>
                    </a:gs>
                    <a:gs pos="88000">
                      <a:schemeClr val="accent1"/>
                    </a:gs>
                  </a:gsLst>
                  <a:lin ang="12600000" scaled="0"/>
                </a:gradFill>
                <a:latin typeface="微软雅黑" panose="020B0503020204020204" pitchFamily="34" charset="-122"/>
                <a:ea typeface="微软雅黑" panose="020B0503020204020204" pitchFamily="34" charset="-122"/>
              </a:rPr>
              <a:t>项目单项说明</a:t>
            </a:r>
          </a:p>
        </p:txBody>
      </p:sp>
      <p:sp>
        <p:nvSpPr>
          <p:cNvPr id="21" name="原创设计师QQ598969553      _13"/>
          <p:cNvSpPr/>
          <p:nvPr/>
        </p:nvSpPr>
        <p:spPr>
          <a:xfrm>
            <a:off x="1389428" y="3549740"/>
            <a:ext cx="1670404" cy="978729"/>
          </a:xfrm>
          <a:prstGeom prst="rect">
            <a:avLst/>
          </a:prstGeom>
        </p:spPr>
        <p:txBody>
          <a:bodyPr wrap="square" anchor="ctr">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在这里填写项目的具体情况只写完任务说明</a:t>
            </a:r>
          </a:p>
        </p:txBody>
      </p:sp>
      <p:sp>
        <p:nvSpPr>
          <p:cNvPr id="22" name="原创设计师QQ598969553      _14"/>
          <p:cNvSpPr/>
          <p:nvPr/>
        </p:nvSpPr>
        <p:spPr>
          <a:xfrm>
            <a:off x="3787170" y="3220716"/>
            <a:ext cx="1569660" cy="424732"/>
          </a:xfrm>
          <a:prstGeom prst="rect">
            <a:avLst/>
          </a:prstGeom>
        </p:spPr>
        <p:txBody>
          <a:bodyPr wrap="none">
            <a:spAutoFit/>
          </a:bodyPr>
          <a:lstStyle/>
          <a:p>
            <a:pPr algn="just">
              <a:lnSpc>
                <a:spcPct val="120000"/>
              </a:lnSpc>
            </a:pPr>
            <a:r>
              <a:rPr lang="zh-CN" altLang="en-US" dirty="0">
                <a:gradFill>
                  <a:gsLst>
                    <a:gs pos="44000">
                      <a:schemeClr val="accent2"/>
                    </a:gs>
                    <a:gs pos="88000">
                      <a:schemeClr val="accent1"/>
                    </a:gs>
                  </a:gsLst>
                  <a:lin ang="12600000" scaled="0"/>
                </a:gradFill>
                <a:latin typeface="微软雅黑" panose="020B0503020204020204" pitchFamily="34" charset="-122"/>
                <a:ea typeface="微软雅黑" panose="020B0503020204020204" pitchFamily="34" charset="-122"/>
              </a:rPr>
              <a:t>项目单项说明</a:t>
            </a:r>
          </a:p>
        </p:txBody>
      </p:sp>
      <p:sp>
        <p:nvSpPr>
          <p:cNvPr id="23" name="原创设计师QQ598969553      _15"/>
          <p:cNvSpPr/>
          <p:nvPr/>
        </p:nvSpPr>
        <p:spPr>
          <a:xfrm>
            <a:off x="3736798" y="3549740"/>
            <a:ext cx="1670404" cy="978729"/>
          </a:xfrm>
          <a:prstGeom prst="rect">
            <a:avLst/>
          </a:prstGeom>
        </p:spPr>
        <p:txBody>
          <a:bodyPr wrap="square" anchor="ctr">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在这里填写项目的具体情况只写完任务说明</a:t>
            </a:r>
          </a:p>
        </p:txBody>
      </p:sp>
      <p:sp>
        <p:nvSpPr>
          <p:cNvPr id="24" name="原创设计师QQ598969553      _16"/>
          <p:cNvSpPr/>
          <p:nvPr/>
        </p:nvSpPr>
        <p:spPr>
          <a:xfrm>
            <a:off x="6134540" y="3220716"/>
            <a:ext cx="1569660" cy="424732"/>
          </a:xfrm>
          <a:prstGeom prst="rect">
            <a:avLst/>
          </a:prstGeom>
        </p:spPr>
        <p:txBody>
          <a:bodyPr wrap="none">
            <a:spAutoFit/>
          </a:bodyPr>
          <a:lstStyle/>
          <a:p>
            <a:pPr algn="just">
              <a:lnSpc>
                <a:spcPct val="120000"/>
              </a:lnSpc>
            </a:pPr>
            <a:r>
              <a:rPr lang="zh-CN" altLang="en-US" dirty="0">
                <a:gradFill>
                  <a:gsLst>
                    <a:gs pos="44000">
                      <a:schemeClr val="accent2"/>
                    </a:gs>
                    <a:gs pos="88000">
                      <a:schemeClr val="accent1"/>
                    </a:gs>
                  </a:gsLst>
                  <a:lin ang="12600000" scaled="0"/>
                </a:gradFill>
                <a:latin typeface="微软雅黑" panose="020B0503020204020204" pitchFamily="34" charset="-122"/>
                <a:ea typeface="微软雅黑" panose="020B0503020204020204" pitchFamily="34" charset="-122"/>
              </a:rPr>
              <a:t>项目单项说明</a:t>
            </a:r>
          </a:p>
        </p:txBody>
      </p:sp>
      <p:sp>
        <p:nvSpPr>
          <p:cNvPr id="25" name="原创设计师QQ598969553      _17"/>
          <p:cNvSpPr/>
          <p:nvPr/>
        </p:nvSpPr>
        <p:spPr>
          <a:xfrm>
            <a:off x="6084168" y="3549740"/>
            <a:ext cx="1670404" cy="978729"/>
          </a:xfrm>
          <a:prstGeom prst="rect">
            <a:avLst/>
          </a:prstGeom>
        </p:spPr>
        <p:txBody>
          <a:bodyPr wrap="square" anchor="ctr">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在这里填写项目的具体情况只写完任务说明</a:t>
            </a:r>
          </a:p>
        </p:txBody>
      </p:sp>
      <p:sp>
        <p:nvSpPr>
          <p:cNvPr id="26" name="原创设计师QQ598969553      _18"/>
          <p:cNvSpPr/>
          <p:nvPr/>
        </p:nvSpPr>
        <p:spPr>
          <a:xfrm>
            <a:off x="1945547" y="2044430"/>
            <a:ext cx="558165" cy="424732"/>
          </a:xfrm>
          <a:prstGeom prst="rect">
            <a:avLst/>
          </a:prstGeom>
        </p:spPr>
        <p:txBody>
          <a:bodyPr wrap="none" anchor="t">
            <a:spAutoFit/>
          </a:bodyPr>
          <a:lstStyle/>
          <a:p>
            <a:pPr algn="ctr">
              <a:lnSpc>
                <a:spcPct val="120000"/>
              </a:lnSpc>
            </a:pPr>
            <a:r>
              <a:rPr lang="en-US" altLang="zh-CN" dirty="0">
                <a:gradFill>
                  <a:gsLst>
                    <a:gs pos="44000">
                      <a:schemeClr val="accent2"/>
                    </a:gs>
                    <a:gs pos="88000">
                      <a:schemeClr val="accent1"/>
                    </a:gs>
                  </a:gsLst>
                  <a:lin ang="12600000" scaled="0"/>
                </a:gradFill>
                <a:latin typeface="Impact" pitchFamily="34" charset="0"/>
                <a:ea typeface="微软雅黑" pitchFamily="34" charset="-122"/>
              </a:rPr>
              <a:t>75%</a:t>
            </a:r>
            <a:endParaRPr lang="zh-CN" altLang="en-US" dirty="0">
              <a:gradFill>
                <a:gsLst>
                  <a:gs pos="44000">
                    <a:schemeClr val="accent2"/>
                  </a:gs>
                  <a:gs pos="88000">
                    <a:schemeClr val="accent1"/>
                  </a:gs>
                </a:gsLst>
                <a:lin ang="12600000" scaled="0"/>
              </a:gradFill>
              <a:latin typeface="Impact" pitchFamily="34" charset="0"/>
              <a:ea typeface="微软雅黑" pitchFamily="34" charset="-122"/>
            </a:endParaRPr>
          </a:p>
        </p:txBody>
      </p:sp>
      <p:sp>
        <p:nvSpPr>
          <p:cNvPr id="27" name="原创设计师QQ598969553      _19"/>
          <p:cNvSpPr/>
          <p:nvPr/>
        </p:nvSpPr>
        <p:spPr>
          <a:xfrm>
            <a:off x="4271005" y="2044430"/>
            <a:ext cx="591829" cy="424732"/>
          </a:xfrm>
          <a:prstGeom prst="rect">
            <a:avLst/>
          </a:prstGeom>
        </p:spPr>
        <p:txBody>
          <a:bodyPr wrap="none" anchor="t">
            <a:spAutoFit/>
          </a:bodyPr>
          <a:lstStyle/>
          <a:p>
            <a:pPr algn="ctr">
              <a:lnSpc>
                <a:spcPct val="120000"/>
              </a:lnSpc>
            </a:pPr>
            <a:r>
              <a:rPr lang="en-US" altLang="zh-CN" dirty="0">
                <a:gradFill>
                  <a:gsLst>
                    <a:gs pos="44000">
                      <a:schemeClr val="accent2"/>
                    </a:gs>
                    <a:gs pos="88000">
                      <a:schemeClr val="accent1"/>
                    </a:gs>
                  </a:gsLst>
                  <a:lin ang="12600000" scaled="0"/>
                </a:gradFill>
                <a:latin typeface="Impact" pitchFamily="34" charset="0"/>
                <a:ea typeface="微软雅黑" pitchFamily="34" charset="-122"/>
              </a:rPr>
              <a:t>55%</a:t>
            </a:r>
            <a:endParaRPr lang="zh-CN" altLang="en-US" dirty="0">
              <a:gradFill>
                <a:gsLst>
                  <a:gs pos="44000">
                    <a:schemeClr val="accent2"/>
                  </a:gs>
                  <a:gs pos="88000">
                    <a:schemeClr val="accent1"/>
                  </a:gs>
                </a:gsLst>
                <a:lin ang="12600000" scaled="0"/>
              </a:gradFill>
              <a:latin typeface="Impact" pitchFamily="34" charset="0"/>
              <a:ea typeface="微软雅黑" pitchFamily="34" charset="-122"/>
            </a:endParaRPr>
          </a:p>
        </p:txBody>
      </p:sp>
      <p:sp>
        <p:nvSpPr>
          <p:cNvPr id="28" name="原创设计师QQ598969553      _20"/>
          <p:cNvSpPr/>
          <p:nvPr/>
        </p:nvSpPr>
        <p:spPr>
          <a:xfrm>
            <a:off x="6627463" y="2044430"/>
            <a:ext cx="583813" cy="424732"/>
          </a:xfrm>
          <a:prstGeom prst="rect">
            <a:avLst/>
          </a:prstGeom>
        </p:spPr>
        <p:txBody>
          <a:bodyPr wrap="none" anchor="t">
            <a:spAutoFit/>
          </a:bodyPr>
          <a:lstStyle/>
          <a:p>
            <a:pPr algn="ctr">
              <a:lnSpc>
                <a:spcPct val="120000"/>
              </a:lnSpc>
            </a:pPr>
            <a:r>
              <a:rPr lang="en-US" altLang="zh-CN" dirty="0">
                <a:gradFill>
                  <a:gsLst>
                    <a:gs pos="44000">
                      <a:schemeClr val="accent2"/>
                    </a:gs>
                    <a:gs pos="88000">
                      <a:schemeClr val="accent1"/>
                    </a:gs>
                  </a:gsLst>
                  <a:lin ang="12600000" scaled="0"/>
                </a:gradFill>
                <a:latin typeface="Impact" pitchFamily="34" charset="0"/>
                <a:ea typeface="微软雅黑" pitchFamily="34" charset="-122"/>
              </a:rPr>
              <a:t>84%</a:t>
            </a:r>
            <a:endParaRPr lang="zh-CN" altLang="en-US" dirty="0">
              <a:gradFill>
                <a:gsLst>
                  <a:gs pos="44000">
                    <a:schemeClr val="accent2"/>
                  </a:gs>
                  <a:gs pos="88000">
                    <a:schemeClr val="accent1"/>
                  </a:gs>
                </a:gsLst>
                <a:lin ang="12600000" scaled="0"/>
              </a:gradFill>
              <a:latin typeface="Impact" pitchFamily="34" charset="0"/>
              <a:ea typeface="微软雅黑" pitchFamily="34" charset="-122"/>
            </a:endParaRPr>
          </a:p>
        </p:txBody>
      </p:sp>
      <p:pic>
        <p:nvPicPr>
          <p:cNvPr id="30" name="Picture 64"/>
          <p:cNvPicPr>
            <a:picLocks noGrp="1" noSelect="1" noRot="1" noChangeAspect="1" noMove="1" noResize="1" noChangeShapeType="1"/>
          </p:cNvPicPr>
          <p:nvPr/>
        </p:nvPicPr>
        <p:blipFill>
          <a:blip r:embed="rId6"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1056018658"/>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anim calcmode="lin" valueType="num">
                                      <p:cBhvr>
                                        <p:cTn id="8" dur="750" fill="hold"/>
                                        <p:tgtEl>
                                          <p:spTgt spid="17"/>
                                        </p:tgtEl>
                                        <p:attrNameLst>
                                          <p:attrName>ppt_x</p:attrName>
                                        </p:attrNameLst>
                                      </p:cBhvr>
                                      <p:tavLst>
                                        <p:tav tm="0">
                                          <p:val>
                                            <p:strVal val="#ppt_x"/>
                                          </p:val>
                                        </p:tav>
                                        <p:tav tm="100000">
                                          <p:val>
                                            <p:strVal val="#ppt_x"/>
                                          </p:val>
                                        </p:tav>
                                      </p:tavLst>
                                    </p:anim>
                                    <p:anim calcmode="lin" valueType="num">
                                      <p:cBhvr>
                                        <p:cTn id="9" dur="750" fill="hold"/>
                                        <p:tgtEl>
                                          <p:spTgt spid="17"/>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22" presetClass="entr" presetSubtype="8"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wipe(left)">
                                      <p:cBhvr>
                                        <p:cTn id="13" dur="500"/>
                                        <p:tgtEl>
                                          <p:spTgt spid="11"/>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right)">
                                      <p:cBhvr>
                                        <p:cTn id="16" dur="500"/>
                                        <p:tgtEl>
                                          <p:spTgt spid="12"/>
                                        </p:tgtEl>
                                      </p:cBhvr>
                                    </p:animEffect>
                                  </p:childTnLst>
                                </p:cTn>
                              </p:par>
                            </p:childTnLst>
                          </p:cTn>
                        </p:par>
                        <p:par>
                          <p:cTn id="17" fill="hold">
                            <p:stCondLst>
                              <p:cond delay="1250"/>
                            </p:stCondLst>
                            <p:childTnLst>
                              <p:par>
                                <p:cTn id="18" presetID="53" presetClass="entr" presetSubtype="16" fill="hold" grpId="0" nodeType="afterEffect">
                                  <p:stCondLst>
                                    <p:cond delay="0"/>
                                  </p:stCondLst>
                                  <p:childTnLst>
                                    <p:set>
                                      <p:cBhvr>
                                        <p:cTn id="19" dur="1" fill="hold">
                                          <p:stCondLst>
                                            <p:cond delay="0"/>
                                          </p:stCondLst>
                                        </p:cTn>
                                        <p:tgtEl>
                                          <p:spTgt spid="26"/>
                                        </p:tgtEl>
                                        <p:attrNameLst>
                                          <p:attrName>style.visibility</p:attrName>
                                        </p:attrNameLst>
                                      </p:cBhvr>
                                      <p:to>
                                        <p:strVal val="visible"/>
                                      </p:to>
                                    </p:set>
                                    <p:anim calcmode="lin" valueType="num">
                                      <p:cBhvr>
                                        <p:cTn id="20" dur="500" fill="hold"/>
                                        <p:tgtEl>
                                          <p:spTgt spid="26"/>
                                        </p:tgtEl>
                                        <p:attrNameLst>
                                          <p:attrName>ppt_w</p:attrName>
                                        </p:attrNameLst>
                                      </p:cBhvr>
                                      <p:tavLst>
                                        <p:tav tm="0">
                                          <p:val>
                                            <p:fltVal val="0"/>
                                          </p:val>
                                        </p:tav>
                                        <p:tav tm="100000">
                                          <p:val>
                                            <p:strVal val="#ppt_w"/>
                                          </p:val>
                                        </p:tav>
                                      </p:tavLst>
                                    </p:anim>
                                    <p:anim calcmode="lin" valueType="num">
                                      <p:cBhvr>
                                        <p:cTn id="21" dur="500" fill="hold"/>
                                        <p:tgtEl>
                                          <p:spTgt spid="26"/>
                                        </p:tgtEl>
                                        <p:attrNameLst>
                                          <p:attrName>ppt_h</p:attrName>
                                        </p:attrNameLst>
                                      </p:cBhvr>
                                      <p:tavLst>
                                        <p:tav tm="0">
                                          <p:val>
                                            <p:fltVal val="0"/>
                                          </p:val>
                                        </p:tav>
                                        <p:tav tm="100000">
                                          <p:val>
                                            <p:strVal val="#ppt_h"/>
                                          </p:val>
                                        </p:tav>
                                      </p:tavLst>
                                    </p:anim>
                                    <p:animEffect transition="in" filter="fade">
                                      <p:cBhvr>
                                        <p:cTn id="22" dur="500"/>
                                        <p:tgtEl>
                                          <p:spTgt spid="26"/>
                                        </p:tgtEl>
                                      </p:cBhvr>
                                    </p:animEffect>
                                  </p:childTnLst>
                                </p:cTn>
                              </p:par>
                            </p:childTnLst>
                          </p:cTn>
                        </p:par>
                        <p:par>
                          <p:cTn id="23" fill="hold">
                            <p:stCondLst>
                              <p:cond delay="1750"/>
                            </p:stCondLst>
                            <p:childTnLst>
                              <p:par>
                                <p:cTn id="24" presetID="22" presetClass="entr" presetSubtype="8" fill="hold"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childTnLst>
                          </p:cTn>
                        </p:par>
                        <p:par>
                          <p:cTn id="27" fill="hold">
                            <p:stCondLst>
                              <p:cond delay="2250"/>
                            </p:stCondLst>
                            <p:childTnLst>
                              <p:par>
                                <p:cTn id="28" presetID="42" presetClass="entr" presetSubtype="0"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750"/>
                                        <p:tgtEl>
                                          <p:spTgt spid="18"/>
                                        </p:tgtEl>
                                      </p:cBhvr>
                                    </p:animEffect>
                                    <p:anim calcmode="lin" valueType="num">
                                      <p:cBhvr>
                                        <p:cTn id="31" dur="750" fill="hold"/>
                                        <p:tgtEl>
                                          <p:spTgt spid="18"/>
                                        </p:tgtEl>
                                        <p:attrNameLst>
                                          <p:attrName>ppt_x</p:attrName>
                                        </p:attrNameLst>
                                      </p:cBhvr>
                                      <p:tavLst>
                                        <p:tav tm="0">
                                          <p:val>
                                            <p:strVal val="#ppt_x"/>
                                          </p:val>
                                        </p:tav>
                                        <p:tav tm="100000">
                                          <p:val>
                                            <p:strVal val="#ppt_x"/>
                                          </p:val>
                                        </p:tav>
                                      </p:tavLst>
                                    </p:anim>
                                    <p:anim calcmode="lin" valueType="num">
                                      <p:cBhvr>
                                        <p:cTn id="32" dur="750" fill="hold"/>
                                        <p:tgtEl>
                                          <p:spTgt spid="18"/>
                                        </p:tgtEl>
                                        <p:attrNameLst>
                                          <p:attrName>ppt_y</p:attrName>
                                        </p:attrNameLst>
                                      </p:cBhvr>
                                      <p:tavLst>
                                        <p:tav tm="0">
                                          <p:val>
                                            <p:strVal val="#ppt_y+.1"/>
                                          </p:val>
                                        </p:tav>
                                        <p:tav tm="100000">
                                          <p:val>
                                            <p:strVal val="#ppt_y"/>
                                          </p:val>
                                        </p:tav>
                                      </p:tavLst>
                                    </p:anim>
                                  </p:childTnLst>
                                </p:cTn>
                              </p:par>
                            </p:childTnLst>
                          </p:cTn>
                        </p:par>
                        <p:par>
                          <p:cTn id="33" fill="hold">
                            <p:stCondLst>
                              <p:cond delay="3000"/>
                            </p:stCondLst>
                            <p:childTnLst>
                              <p:par>
                                <p:cTn id="34" presetID="22" presetClass="entr" presetSubtype="8" fill="hold" grpId="0"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wipe(left)">
                                      <p:cBhvr>
                                        <p:cTn id="36" dur="500"/>
                                        <p:tgtEl>
                                          <p:spTgt spid="13"/>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wipe(right)">
                                      <p:cBhvr>
                                        <p:cTn id="39" dur="500"/>
                                        <p:tgtEl>
                                          <p:spTgt spid="14"/>
                                        </p:tgtEl>
                                      </p:cBhvr>
                                    </p:animEffect>
                                  </p:childTnLst>
                                </p:cTn>
                              </p:par>
                            </p:childTnLst>
                          </p:cTn>
                        </p:par>
                        <p:par>
                          <p:cTn id="40" fill="hold">
                            <p:stCondLst>
                              <p:cond delay="3500"/>
                            </p:stCondLst>
                            <p:childTnLst>
                              <p:par>
                                <p:cTn id="41" presetID="53" presetClass="entr" presetSubtype="16"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 calcmode="lin" valueType="num">
                                      <p:cBhvr>
                                        <p:cTn id="43" dur="500" fill="hold"/>
                                        <p:tgtEl>
                                          <p:spTgt spid="27"/>
                                        </p:tgtEl>
                                        <p:attrNameLst>
                                          <p:attrName>ppt_w</p:attrName>
                                        </p:attrNameLst>
                                      </p:cBhvr>
                                      <p:tavLst>
                                        <p:tav tm="0">
                                          <p:val>
                                            <p:fltVal val="0"/>
                                          </p:val>
                                        </p:tav>
                                        <p:tav tm="100000">
                                          <p:val>
                                            <p:strVal val="#ppt_w"/>
                                          </p:val>
                                        </p:tav>
                                      </p:tavLst>
                                    </p:anim>
                                    <p:anim calcmode="lin" valueType="num">
                                      <p:cBhvr>
                                        <p:cTn id="44" dur="500" fill="hold"/>
                                        <p:tgtEl>
                                          <p:spTgt spid="27"/>
                                        </p:tgtEl>
                                        <p:attrNameLst>
                                          <p:attrName>ppt_h</p:attrName>
                                        </p:attrNameLst>
                                      </p:cBhvr>
                                      <p:tavLst>
                                        <p:tav tm="0">
                                          <p:val>
                                            <p:fltVal val="0"/>
                                          </p:val>
                                        </p:tav>
                                        <p:tav tm="100000">
                                          <p:val>
                                            <p:strVal val="#ppt_h"/>
                                          </p:val>
                                        </p:tav>
                                      </p:tavLst>
                                    </p:anim>
                                    <p:animEffect transition="in" filter="fade">
                                      <p:cBhvr>
                                        <p:cTn id="45" dur="500"/>
                                        <p:tgtEl>
                                          <p:spTgt spid="27"/>
                                        </p:tgtEl>
                                      </p:cBhvr>
                                    </p:animEffect>
                                  </p:childTnLst>
                                </p:cTn>
                              </p:par>
                            </p:childTnLst>
                          </p:cTn>
                        </p:par>
                        <p:par>
                          <p:cTn id="46" fill="hold">
                            <p:stCondLst>
                              <p:cond delay="4000"/>
                            </p:stCondLst>
                            <p:childTnLst>
                              <p:par>
                                <p:cTn id="47" presetID="22" presetClass="entr" presetSubtype="8" fill="hold" nodeType="after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wipe(left)">
                                      <p:cBhvr>
                                        <p:cTn id="49" dur="500"/>
                                        <p:tgtEl>
                                          <p:spTgt spid="10"/>
                                        </p:tgtEl>
                                      </p:cBhvr>
                                    </p:animEffect>
                                  </p:childTnLst>
                                </p:cTn>
                              </p:par>
                            </p:childTnLst>
                          </p:cTn>
                        </p:par>
                        <p:par>
                          <p:cTn id="50" fill="hold">
                            <p:stCondLst>
                              <p:cond delay="4500"/>
                            </p:stCondLst>
                            <p:childTnLst>
                              <p:par>
                                <p:cTn id="51" presetID="42" presetClass="entr" presetSubtype="0" fill="hold" grpId="0" nodeType="after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fade">
                                      <p:cBhvr>
                                        <p:cTn id="53" dur="750"/>
                                        <p:tgtEl>
                                          <p:spTgt spid="19"/>
                                        </p:tgtEl>
                                      </p:cBhvr>
                                    </p:animEffect>
                                    <p:anim calcmode="lin" valueType="num">
                                      <p:cBhvr>
                                        <p:cTn id="54" dur="750" fill="hold"/>
                                        <p:tgtEl>
                                          <p:spTgt spid="19"/>
                                        </p:tgtEl>
                                        <p:attrNameLst>
                                          <p:attrName>ppt_x</p:attrName>
                                        </p:attrNameLst>
                                      </p:cBhvr>
                                      <p:tavLst>
                                        <p:tav tm="0">
                                          <p:val>
                                            <p:strVal val="#ppt_x"/>
                                          </p:val>
                                        </p:tav>
                                        <p:tav tm="100000">
                                          <p:val>
                                            <p:strVal val="#ppt_x"/>
                                          </p:val>
                                        </p:tav>
                                      </p:tavLst>
                                    </p:anim>
                                    <p:anim calcmode="lin" valueType="num">
                                      <p:cBhvr>
                                        <p:cTn id="55" dur="750" fill="hold"/>
                                        <p:tgtEl>
                                          <p:spTgt spid="19"/>
                                        </p:tgtEl>
                                        <p:attrNameLst>
                                          <p:attrName>ppt_y</p:attrName>
                                        </p:attrNameLst>
                                      </p:cBhvr>
                                      <p:tavLst>
                                        <p:tav tm="0">
                                          <p:val>
                                            <p:strVal val="#ppt_y+.1"/>
                                          </p:val>
                                        </p:tav>
                                        <p:tav tm="100000">
                                          <p:val>
                                            <p:strVal val="#ppt_y"/>
                                          </p:val>
                                        </p:tav>
                                      </p:tavLst>
                                    </p:anim>
                                  </p:childTnLst>
                                </p:cTn>
                              </p:par>
                            </p:childTnLst>
                          </p:cTn>
                        </p:par>
                        <p:par>
                          <p:cTn id="56" fill="hold">
                            <p:stCondLst>
                              <p:cond delay="5250"/>
                            </p:stCondLst>
                            <p:childTnLst>
                              <p:par>
                                <p:cTn id="57" presetID="22" presetClass="entr" presetSubtype="8" fill="hold" grpId="0" nodeType="after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wipe(left)">
                                      <p:cBhvr>
                                        <p:cTn id="59" dur="500"/>
                                        <p:tgtEl>
                                          <p:spTgt spid="15"/>
                                        </p:tgtEl>
                                      </p:cBhvr>
                                    </p:animEffect>
                                  </p:childTnLst>
                                </p:cTn>
                              </p:par>
                              <p:par>
                                <p:cTn id="60" presetID="22" presetClass="entr" presetSubtype="2" fill="hold" grpId="0" nodeType="with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wipe(right)">
                                      <p:cBhvr>
                                        <p:cTn id="62" dur="500"/>
                                        <p:tgtEl>
                                          <p:spTgt spid="16"/>
                                        </p:tgtEl>
                                      </p:cBhvr>
                                    </p:animEffect>
                                  </p:childTnLst>
                                </p:cTn>
                              </p:par>
                            </p:childTnLst>
                          </p:cTn>
                        </p:par>
                        <p:par>
                          <p:cTn id="63" fill="hold">
                            <p:stCondLst>
                              <p:cond delay="5750"/>
                            </p:stCondLst>
                            <p:childTnLst>
                              <p:par>
                                <p:cTn id="64" presetID="53" presetClass="entr" presetSubtype="16" fill="hold" grpId="0" nodeType="afterEffect">
                                  <p:stCondLst>
                                    <p:cond delay="0"/>
                                  </p:stCondLst>
                                  <p:childTnLst>
                                    <p:set>
                                      <p:cBhvr>
                                        <p:cTn id="65" dur="1" fill="hold">
                                          <p:stCondLst>
                                            <p:cond delay="0"/>
                                          </p:stCondLst>
                                        </p:cTn>
                                        <p:tgtEl>
                                          <p:spTgt spid="28"/>
                                        </p:tgtEl>
                                        <p:attrNameLst>
                                          <p:attrName>style.visibility</p:attrName>
                                        </p:attrNameLst>
                                      </p:cBhvr>
                                      <p:to>
                                        <p:strVal val="visible"/>
                                      </p:to>
                                    </p:set>
                                    <p:anim calcmode="lin" valueType="num">
                                      <p:cBhvr>
                                        <p:cTn id="66" dur="500" fill="hold"/>
                                        <p:tgtEl>
                                          <p:spTgt spid="28"/>
                                        </p:tgtEl>
                                        <p:attrNameLst>
                                          <p:attrName>ppt_w</p:attrName>
                                        </p:attrNameLst>
                                      </p:cBhvr>
                                      <p:tavLst>
                                        <p:tav tm="0">
                                          <p:val>
                                            <p:fltVal val="0"/>
                                          </p:val>
                                        </p:tav>
                                        <p:tav tm="100000">
                                          <p:val>
                                            <p:strVal val="#ppt_w"/>
                                          </p:val>
                                        </p:tav>
                                      </p:tavLst>
                                    </p:anim>
                                    <p:anim calcmode="lin" valueType="num">
                                      <p:cBhvr>
                                        <p:cTn id="67" dur="500" fill="hold"/>
                                        <p:tgtEl>
                                          <p:spTgt spid="28"/>
                                        </p:tgtEl>
                                        <p:attrNameLst>
                                          <p:attrName>ppt_h</p:attrName>
                                        </p:attrNameLst>
                                      </p:cBhvr>
                                      <p:tavLst>
                                        <p:tav tm="0">
                                          <p:val>
                                            <p:fltVal val="0"/>
                                          </p:val>
                                        </p:tav>
                                        <p:tav tm="100000">
                                          <p:val>
                                            <p:strVal val="#ppt_h"/>
                                          </p:val>
                                        </p:tav>
                                      </p:tavLst>
                                    </p:anim>
                                    <p:animEffect transition="in" filter="fade">
                                      <p:cBhvr>
                                        <p:cTn id="68" dur="500"/>
                                        <p:tgtEl>
                                          <p:spTgt spid="28"/>
                                        </p:tgtEl>
                                      </p:cBhvr>
                                    </p:animEffect>
                                  </p:childTnLst>
                                </p:cTn>
                              </p:par>
                            </p:childTnLst>
                          </p:cTn>
                        </p:par>
                        <p:par>
                          <p:cTn id="69" fill="hold">
                            <p:stCondLst>
                              <p:cond delay="6250"/>
                            </p:stCondLst>
                            <p:childTnLst>
                              <p:par>
                                <p:cTn id="70" presetID="22" presetClass="entr" presetSubtype="1" fill="hold" grpId="0" nodeType="afterEffect">
                                  <p:stCondLst>
                                    <p:cond delay="0"/>
                                  </p:stCondLst>
                                  <p:childTnLst>
                                    <p:set>
                                      <p:cBhvr>
                                        <p:cTn id="71" dur="1" fill="hold">
                                          <p:stCondLst>
                                            <p:cond delay="0"/>
                                          </p:stCondLst>
                                        </p:cTn>
                                        <p:tgtEl>
                                          <p:spTgt spid="20"/>
                                        </p:tgtEl>
                                        <p:attrNameLst>
                                          <p:attrName>style.visibility</p:attrName>
                                        </p:attrNameLst>
                                      </p:cBhvr>
                                      <p:to>
                                        <p:strVal val="visible"/>
                                      </p:to>
                                    </p:set>
                                    <p:animEffect transition="in" filter="wipe(up)">
                                      <p:cBhvr>
                                        <p:cTn id="72" dur="500"/>
                                        <p:tgtEl>
                                          <p:spTgt spid="20"/>
                                        </p:tgtEl>
                                      </p:cBhvr>
                                    </p:animEffect>
                                  </p:childTnLst>
                                </p:cTn>
                              </p:par>
                              <p:par>
                                <p:cTn id="73" presetID="22" presetClass="entr" presetSubtype="1" fill="hold" grpId="0" nodeType="withEffect">
                                  <p:stCondLst>
                                    <p:cond delay="0"/>
                                  </p:stCondLst>
                                  <p:childTnLst>
                                    <p:set>
                                      <p:cBhvr>
                                        <p:cTn id="74" dur="1" fill="hold">
                                          <p:stCondLst>
                                            <p:cond delay="0"/>
                                          </p:stCondLst>
                                        </p:cTn>
                                        <p:tgtEl>
                                          <p:spTgt spid="21"/>
                                        </p:tgtEl>
                                        <p:attrNameLst>
                                          <p:attrName>style.visibility</p:attrName>
                                        </p:attrNameLst>
                                      </p:cBhvr>
                                      <p:to>
                                        <p:strVal val="visible"/>
                                      </p:to>
                                    </p:set>
                                    <p:animEffect transition="in" filter="wipe(up)">
                                      <p:cBhvr>
                                        <p:cTn id="75" dur="500"/>
                                        <p:tgtEl>
                                          <p:spTgt spid="21"/>
                                        </p:tgtEl>
                                      </p:cBhvr>
                                    </p:animEffect>
                                  </p:childTnLst>
                                </p:cTn>
                              </p:par>
                              <p:par>
                                <p:cTn id="76" presetID="22" presetClass="entr" presetSubtype="1" fill="hold" grpId="0" nodeType="withEffect">
                                  <p:stCondLst>
                                    <p:cond delay="0"/>
                                  </p:stCondLst>
                                  <p:childTnLst>
                                    <p:set>
                                      <p:cBhvr>
                                        <p:cTn id="77" dur="1" fill="hold">
                                          <p:stCondLst>
                                            <p:cond delay="0"/>
                                          </p:stCondLst>
                                        </p:cTn>
                                        <p:tgtEl>
                                          <p:spTgt spid="22"/>
                                        </p:tgtEl>
                                        <p:attrNameLst>
                                          <p:attrName>style.visibility</p:attrName>
                                        </p:attrNameLst>
                                      </p:cBhvr>
                                      <p:to>
                                        <p:strVal val="visible"/>
                                      </p:to>
                                    </p:set>
                                    <p:animEffect transition="in" filter="wipe(up)">
                                      <p:cBhvr>
                                        <p:cTn id="78" dur="500"/>
                                        <p:tgtEl>
                                          <p:spTgt spid="22"/>
                                        </p:tgtEl>
                                      </p:cBhvr>
                                    </p:animEffect>
                                  </p:childTnLst>
                                </p:cTn>
                              </p:par>
                              <p:par>
                                <p:cTn id="79" presetID="22" presetClass="entr" presetSubtype="1" fill="hold" grpId="0" nodeType="withEffect">
                                  <p:stCondLst>
                                    <p:cond delay="0"/>
                                  </p:stCondLst>
                                  <p:childTnLst>
                                    <p:set>
                                      <p:cBhvr>
                                        <p:cTn id="80" dur="1" fill="hold">
                                          <p:stCondLst>
                                            <p:cond delay="0"/>
                                          </p:stCondLst>
                                        </p:cTn>
                                        <p:tgtEl>
                                          <p:spTgt spid="23"/>
                                        </p:tgtEl>
                                        <p:attrNameLst>
                                          <p:attrName>style.visibility</p:attrName>
                                        </p:attrNameLst>
                                      </p:cBhvr>
                                      <p:to>
                                        <p:strVal val="visible"/>
                                      </p:to>
                                    </p:set>
                                    <p:animEffect transition="in" filter="wipe(up)">
                                      <p:cBhvr>
                                        <p:cTn id="81" dur="500"/>
                                        <p:tgtEl>
                                          <p:spTgt spid="23"/>
                                        </p:tgtEl>
                                      </p:cBhvr>
                                    </p:animEffect>
                                  </p:childTnLst>
                                </p:cTn>
                              </p:par>
                              <p:par>
                                <p:cTn id="82" presetID="22" presetClass="entr" presetSubtype="1" fill="hold" grpId="0" nodeType="withEffect">
                                  <p:stCondLst>
                                    <p:cond delay="0"/>
                                  </p:stCondLst>
                                  <p:childTnLst>
                                    <p:set>
                                      <p:cBhvr>
                                        <p:cTn id="83" dur="1" fill="hold">
                                          <p:stCondLst>
                                            <p:cond delay="0"/>
                                          </p:stCondLst>
                                        </p:cTn>
                                        <p:tgtEl>
                                          <p:spTgt spid="24"/>
                                        </p:tgtEl>
                                        <p:attrNameLst>
                                          <p:attrName>style.visibility</p:attrName>
                                        </p:attrNameLst>
                                      </p:cBhvr>
                                      <p:to>
                                        <p:strVal val="visible"/>
                                      </p:to>
                                    </p:set>
                                    <p:animEffect transition="in" filter="wipe(up)">
                                      <p:cBhvr>
                                        <p:cTn id="84" dur="500"/>
                                        <p:tgtEl>
                                          <p:spTgt spid="24"/>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wipe(up)">
                                      <p:cBhvr>
                                        <p:cTn id="8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Graphic spid="17" grpId="0">
        <p:bldAsOne/>
      </p:bldGraphic>
      <p:bldGraphic spid="18" grpId="0">
        <p:bldAsOne/>
      </p:bldGraphic>
      <p:bldGraphic spid="19" grpId="0">
        <p:bldAsOne/>
      </p:bldGraphic>
      <p:bldP spid="20" grpId="0"/>
      <p:bldP spid="21" grpId="0"/>
      <p:bldP spid="22" grpId="0"/>
      <p:bldP spid="23" grpId="0"/>
      <p:bldP spid="24" grpId="0"/>
      <p:bldP spid="25" grpId="0"/>
      <p:bldP spid="26" grpId="0"/>
      <p:bldP spid="27" grpId="0"/>
      <p:bldP spid="2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原创设计师QQ598969553      _1"/>
          <p:cNvSpPr/>
          <p:nvPr/>
        </p:nvSpPr>
        <p:spPr>
          <a:xfrm>
            <a:off x="1303993" y="3251557"/>
            <a:ext cx="1189748" cy="1015663"/>
          </a:xfrm>
          <a:prstGeom prst="rect">
            <a:avLst/>
          </a:prstGeom>
        </p:spPr>
        <p:txBody>
          <a:bodyPr wrap="none" anchor="ctr">
            <a:spAutoFit/>
          </a:bodyPr>
          <a:lstStyle/>
          <a:p>
            <a:pPr algn="ctr">
              <a:lnSpc>
                <a:spcPct val="150000"/>
              </a:lnSpc>
            </a:pPr>
            <a:r>
              <a:rPr lang="en-US" altLang="zh-CN" sz="6000" baseline="12000" dirty="0">
                <a:gradFill>
                  <a:gsLst>
                    <a:gs pos="0">
                      <a:schemeClr val="accent2"/>
                    </a:gs>
                    <a:gs pos="100000">
                      <a:schemeClr val="accent1"/>
                    </a:gs>
                  </a:gsLst>
                  <a:lin ang="12600000" scaled="0"/>
                </a:gradFill>
                <a:effectLst>
                  <a:innerShdw blurRad="63500" dist="50800" dir="18900000">
                    <a:prstClr val="black">
                      <a:alpha val="30000"/>
                    </a:prstClr>
                  </a:innerShdw>
                </a:effectLst>
                <a:latin typeface="Impact" pitchFamily="34" charset="0"/>
                <a:ea typeface="微软雅黑" pitchFamily="34" charset="-122"/>
              </a:rPr>
              <a:t>2015</a:t>
            </a:r>
            <a:endParaRPr lang="zh-CN" altLang="en-US" sz="6000" baseline="12000" dirty="0">
              <a:gradFill>
                <a:gsLst>
                  <a:gs pos="0">
                    <a:schemeClr val="accent2"/>
                  </a:gs>
                  <a:gs pos="100000">
                    <a:schemeClr val="accent1"/>
                  </a:gs>
                </a:gsLst>
                <a:lin ang="12600000" scaled="0"/>
              </a:gradFill>
              <a:effectLst>
                <a:innerShdw blurRad="63500" dist="50800" dir="18900000">
                  <a:prstClr val="black">
                    <a:alpha val="30000"/>
                  </a:prstClr>
                </a:innerShdw>
              </a:effectLst>
              <a:latin typeface="Impact" pitchFamily="34" charset="0"/>
              <a:ea typeface="微软雅黑" pitchFamily="34" charset="-122"/>
            </a:endParaRPr>
          </a:p>
        </p:txBody>
      </p:sp>
      <p:sp>
        <p:nvSpPr>
          <p:cNvPr id="10" name="原创设计师QQ598969553      _2"/>
          <p:cNvSpPr/>
          <p:nvPr/>
        </p:nvSpPr>
        <p:spPr>
          <a:xfrm>
            <a:off x="6485610" y="1336328"/>
            <a:ext cx="1191352" cy="1015663"/>
          </a:xfrm>
          <a:prstGeom prst="rect">
            <a:avLst/>
          </a:prstGeom>
        </p:spPr>
        <p:txBody>
          <a:bodyPr wrap="none" anchor="ctr">
            <a:spAutoFit/>
          </a:bodyPr>
          <a:lstStyle/>
          <a:p>
            <a:pPr algn="ctr">
              <a:lnSpc>
                <a:spcPct val="150000"/>
              </a:lnSpc>
            </a:pPr>
            <a:r>
              <a:rPr lang="en-US" altLang="zh-CN" sz="6000" baseline="12000" dirty="0">
                <a:gradFill>
                  <a:gsLst>
                    <a:gs pos="0">
                      <a:schemeClr val="accent2"/>
                    </a:gs>
                    <a:gs pos="100000">
                      <a:schemeClr val="accent1"/>
                    </a:gs>
                  </a:gsLst>
                  <a:lin ang="12600000" scaled="0"/>
                </a:gradFill>
                <a:effectLst>
                  <a:innerShdw blurRad="63500" dist="50800" dir="18900000">
                    <a:prstClr val="black">
                      <a:alpha val="30000"/>
                    </a:prstClr>
                  </a:innerShdw>
                </a:effectLst>
                <a:latin typeface="Impact" pitchFamily="34" charset="0"/>
                <a:ea typeface="微软雅黑" pitchFamily="34" charset="-122"/>
              </a:rPr>
              <a:t>2016</a:t>
            </a:r>
            <a:endParaRPr lang="zh-CN" altLang="en-US" sz="6000" baseline="12000" dirty="0">
              <a:gradFill>
                <a:gsLst>
                  <a:gs pos="0">
                    <a:schemeClr val="accent2"/>
                  </a:gs>
                  <a:gs pos="100000">
                    <a:schemeClr val="accent1"/>
                  </a:gs>
                </a:gsLst>
                <a:lin ang="12600000" scaled="0"/>
              </a:gradFill>
              <a:effectLst>
                <a:innerShdw blurRad="63500" dist="50800" dir="18900000">
                  <a:prstClr val="black">
                    <a:alpha val="30000"/>
                  </a:prstClr>
                </a:innerShdw>
              </a:effectLst>
              <a:latin typeface="Impact" pitchFamily="34" charset="0"/>
              <a:ea typeface="微软雅黑" pitchFamily="34" charset="-122"/>
            </a:endParaRPr>
          </a:p>
        </p:txBody>
      </p:sp>
      <p:sp>
        <p:nvSpPr>
          <p:cNvPr id="11" name="原创设计师QQ598969553      _3"/>
          <p:cNvSpPr/>
          <p:nvPr/>
        </p:nvSpPr>
        <p:spPr>
          <a:xfrm>
            <a:off x="2570597" y="3388178"/>
            <a:ext cx="3165494" cy="1274195"/>
          </a:xfrm>
          <a:prstGeom prst="rect">
            <a:avLst/>
          </a:prstGeom>
        </p:spPr>
        <p:txBody>
          <a:bodyPr wrap="square">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itchFamily="34" charset="-122"/>
              </a:rPr>
              <a:t>这页可以对</a:t>
            </a:r>
            <a:r>
              <a:rPr lang="en-US" altLang="zh-CN" sz="1600" dirty="0">
                <a:solidFill>
                  <a:schemeClr val="tx1">
                    <a:lumMod val="75000"/>
                    <a:lumOff val="25000"/>
                  </a:schemeClr>
                </a:solidFill>
                <a:latin typeface="微软雅黑" pitchFamily="34" charset="-122"/>
                <a:ea typeface="微软雅黑" pitchFamily="34" charset="-122"/>
              </a:rPr>
              <a:t>2015</a:t>
            </a:r>
            <a:r>
              <a:rPr lang="zh-CN" altLang="en-US" sz="1600" dirty="0">
                <a:solidFill>
                  <a:schemeClr val="tx1">
                    <a:lumMod val="75000"/>
                    <a:lumOff val="25000"/>
                  </a:schemeClr>
                </a:solidFill>
                <a:latin typeface="微软雅黑" pitchFamily="34" charset="-122"/>
                <a:ea typeface="微软雅黑" pitchFamily="34" charset="-122"/>
              </a:rPr>
              <a:t>年工作完成情况进行说明解释</a:t>
            </a:r>
            <a:endParaRPr lang="en-US" altLang="zh-CN" sz="1600" dirty="0">
              <a:solidFill>
                <a:schemeClr val="tx1">
                  <a:lumMod val="75000"/>
                  <a:lumOff val="25000"/>
                </a:schemeClr>
              </a:solidFill>
              <a:latin typeface="微软雅黑" pitchFamily="34" charset="-122"/>
              <a:ea typeface="微软雅黑" pitchFamily="34" charset="-122"/>
            </a:endParaRPr>
          </a:p>
          <a:p>
            <a:pPr>
              <a:lnSpc>
                <a:spcPct val="120000"/>
              </a:lnSpc>
            </a:pPr>
            <a:r>
              <a:rPr lang="zh-CN" altLang="en-US" sz="1600" dirty="0">
                <a:solidFill>
                  <a:schemeClr val="tx1">
                    <a:lumMod val="75000"/>
                    <a:lumOff val="25000"/>
                  </a:schemeClr>
                </a:solidFill>
                <a:latin typeface="微软雅黑" pitchFamily="34" charset="-122"/>
                <a:ea typeface="微软雅黑" pitchFamily="34" charset="-122"/>
              </a:rPr>
              <a:t>这页可以对</a:t>
            </a:r>
            <a:r>
              <a:rPr lang="en-US" altLang="zh-CN" sz="1600" dirty="0">
                <a:solidFill>
                  <a:schemeClr val="tx1">
                    <a:lumMod val="75000"/>
                    <a:lumOff val="25000"/>
                  </a:schemeClr>
                </a:solidFill>
                <a:latin typeface="微软雅黑" pitchFamily="34" charset="-122"/>
                <a:ea typeface="微软雅黑" pitchFamily="34" charset="-122"/>
              </a:rPr>
              <a:t>2015</a:t>
            </a:r>
            <a:r>
              <a:rPr lang="zh-CN" altLang="en-US" sz="1600" dirty="0">
                <a:solidFill>
                  <a:schemeClr val="tx1">
                    <a:lumMod val="75000"/>
                    <a:lumOff val="25000"/>
                  </a:schemeClr>
                </a:solidFill>
                <a:latin typeface="微软雅黑" pitchFamily="34" charset="-122"/>
                <a:ea typeface="微软雅黑" pitchFamily="34" charset="-122"/>
              </a:rPr>
              <a:t>年工作完成情况进行说明解释</a:t>
            </a:r>
          </a:p>
        </p:txBody>
      </p:sp>
      <p:sp>
        <p:nvSpPr>
          <p:cNvPr id="12" name="原创设计师QQ598969553      _4"/>
          <p:cNvSpPr/>
          <p:nvPr/>
        </p:nvSpPr>
        <p:spPr>
          <a:xfrm>
            <a:off x="2855771" y="1468969"/>
            <a:ext cx="3293458" cy="1274195"/>
          </a:xfrm>
          <a:prstGeom prst="rect">
            <a:avLst/>
          </a:prstGeom>
        </p:spPr>
        <p:txBody>
          <a:bodyPr wrap="square">
            <a:spAutoFit/>
          </a:bodyPr>
          <a:lstStyle/>
          <a:p>
            <a:pPr algn="r">
              <a:lnSpc>
                <a:spcPct val="120000"/>
              </a:lnSpc>
            </a:pPr>
            <a:r>
              <a:rPr lang="zh-CN" altLang="en-US" sz="1600" dirty="0">
                <a:solidFill>
                  <a:schemeClr val="tx1">
                    <a:lumMod val="75000"/>
                    <a:lumOff val="25000"/>
                  </a:schemeClr>
                </a:solidFill>
                <a:latin typeface="微软雅黑" pitchFamily="34" charset="-122"/>
                <a:ea typeface="微软雅黑" pitchFamily="34" charset="-122"/>
              </a:rPr>
              <a:t>这页可以对</a:t>
            </a:r>
            <a:r>
              <a:rPr lang="en-US" altLang="zh-CN" sz="1600" dirty="0">
                <a:solidFill>
                  <a:schemeClr val="tx1">
                    <a:lumMod val="75000"/>
                    <a:lumOff val="25000"/>
                  </a:schemeClr>
                </a:solidFill>
                <a:latin typeface="微软雅黑" pitchFamily="34" charset="-122"/>
                <a:ea typeface="微软雅黑" pitchFamily="34" charset="-122"/>
              </a:rPr>
              <a:t>2016</a:t>
            </a:r>
            <a:r>
              <a:rPr lang="zh-CN" altLang="en-US" sz="1600" dirty="0">
                <a:solidFill>
                  <a:schemeClr val="tx1">
                    <a:lumMod val="75000"/>
                    <a:lumOff val="25000"/>
                  </a:schemeClr>
                </a:solidFill>
                <a:latin typeface="微软雅黑" pitchFamily="34" charset="-122"/>
                <a:ea typeface="微软雅黑" pitchFamily="34" charset="-122"/>
              </a:rPr>
              <a:t>年工作完成情况进行说明解释</a:t>
            </a:r>
            <a:endParaRPr lang="en-US" altLang="zh-CN" sz="1600" dirty="0">
              <a:solidFill>
                <a:schemeClr val="tx1">
                  <a:lumMod val="75000"/>
                  <a:lumOff val="25000"/>
                </a:schemeClr>
              </a:solidFill>
              <a:latin typeface="微软雅黑" pitchFamily="34" charset="-122"/>
              <a:ea typeface="微软雅黑" pitchFamily="34" charset="-122"/>
            </a:endParaRPr>
          </a:p>
          <a:p>
            <a:pPr algn="r">
              <a:lnSpc>
                <a:spcPct val="120000"/>
              </a:lnSpc>
            </a:pPr>
            <a:r>
              <a:rPr lang="zh-CN" altLang="en-US" sz="1600" dirty="0">
                <a:solidFill>
                  <a:schemeClr val="tx1">
                    <a:lumMod val="75000"/>
                    <a:lumOff val="25000"/>
                  </a:schemeClr>
                </a:solidFill>
                <a:latin typeface="微软雅黑" pitchFamily="34" charset="-122"/>
                <a:ea typeface="微软雅黑" pitchFamily="34" charset="-122"/>
              </a:rPr>
              <a:t>这页可以对</a:t>
            </a:r>
            <a:r>
              <a:rPr lang="en-US" altLang="zh-CN" sz="1600" dirty="0">
                <a:solidFill>
                  <a:schemeClr val="tx1">
                    <a:lumMod val="75000"/>
                    <a:lumOff val="25000"/>
                  </a:schemeClr>
                </a:solidFill>
                <a:latin typeface="微软雅黑" pitchFamily="34" charset="-122"/>
                <a:ea typeface="微软雅黑" pitchFamily="34" charset="-122"/>
              </a:rPr>
              <a:t>2016</a:t>
            </a:r>
            <a:r>
              <a:rPr lang="zh-CN" altLang="en-US" sz="1600" dirty="0">
                <a:solidFill>
                  <a:schemeClr val="tx1">
                    <a:lumMod val="75000"/>
                    <a:lumOff val="25000"/>
                  </a:schemeClr>
                </a:solidFill>
                <a:latin typeface="微软雅黑" pitchFamily="34" charset="-122"/>
                <a:ea typeface="微软雅黑" pitchFamily="34" charset="-122"/>
              </a:rPr>
              <a:t>年工作完成情况进行说明解释</a:t>
            </a:r>
          </a:p>
        </p:txBody>
      </p:sp>
      <p:cxnSp>
        <p:nvCxnSpPr>
          <p:cNvPr id="13" name="原创设计师QQ598969553      _5"/>
          <p:cNvCxnSpPr/>
          <p:nvPr/>
        </p:nvCxnSpPr>
        <p:spPr>
          <a:xfrm>
            <a:off x="1991675" y="3249344"/>
            <a:ext cx="4039840" cy="0"/>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grpSp>
        <p:nvGrpSpPr>
          <p:cNvPr id="14" name="原创设计师QQ598969553      _6"/>
          <p:cNvGrpSpPr/>
          <p:nvPr/>
        </p:nvGrpSpPr>
        <p:grpSpPr>
          <a:xfrm>
            <a:off x="1077144" y="1247974"/>
            <a:ext cx="1844302" cy="1844757"/>
            <a:chOff x="1497229" y="1317591"/>
            <a:chExt cx="1844302" cy="1844757"/>
          </a:xfrm>
        </p:grpSpPr>
        <p:sp>
          <p:nvSpPr>
            <p:cNvPr id="15" name="Oval 53"/>
            <p:cNvSpPr>
              <a:spLocks noChangeArrowheads="1"/>
            </p:cNvSpPr>
            <p:nvPr/>
          </p:nvSpPr>
          <p:spPr bwMode="auto">
            <a:xfrm>
              <a:off x="1497229" y="1317591"/>
              <a:ext cx="1844302" cy="1844757"/>
            </a:xfrm>
            <a:prstGeom prst="ellipse">
              <a:avLst/>
            </a:prstGeom>
            <a:gradFill>
              <a:gsLst>
                <a:gs pos="0">
                  <a:srgbClr val="FFFFFF"/>
                </a:gs>
                <a:gs pos="100000">
                  <a:srgbClr val="D9D9DA"/>
                </a:gs>
              </a:gsLst>
              <a:lin ang="2700000" scaled="0"/>
            </a:gradFill>
            <a:ln w="28575">
              <a:gradFill flip="none" rotWithShape="1">
                <a:gsLst>
                  <a:gs pos="0">
                    <a:schemeClr val="accent2"/>
                  </a:gs>
                  <a:gs pos="100000">
                    <a:schemeClr val="accent1"/>
                  </a:gs>
                </a:gsLst>
                <a:lin ang="12600000" scaled="0"/>
                <a:tileRect/>
              </a:gra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16" name="椭圆 15"/>
            <p:cNvSpPr/>
            <p:nvPr/>
          </p:nvSpPr>
          <p:spPr>
            <a:xfrm>
              <a:off x="1552088" y="1387133"/>
              <a:ext cx="1734585" cy="1717411"/>
            </a:xfrm>
            <a:prstGeom prst="ellipse">
              <a:avLst/>
            </a:prstGeom>
            <a:blipFill dpi="0" rotWithShape="1">
              <a:blip r:embed="rId3"/>
              <a:srcRect/>
              <a:tile tx="-762000" ty="-33020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grpSp>
      <p:grpSp>
        <p:nvGrpSpPr>
          <p:cNvPr id="17" name="原创设计师QQ598969553      _7"/>
          <p:cNvGrpSpPr/>
          <p:nvPr/>
        </p:nvGrpSpPr>
        <p:grpSpPr>
          <a:xfrm>
            <a:off x="6323012" y="2288141"/>
            <a:ext cx="1844302" cy="1844757"/>
            <a:chOff x="1489609" y="1310418"/>
            <a:chExt cx="1844302" cy="1844757"/>
          </a:xfrm>
        </p:grpSpPr>
        <p:sp>
          <p:nvSpPr>
            <p:cNvPr id="18" name="Oval 53"/>
            <p:cNvSpPr>
              <a:spLocks noChangeArrowheads="1"/>
            </p:cNvSpPr>
            <p:nvPr/>
          </p:nvSpPr>
          <p:spPr bwMode="auto">
            <a:xfrm>
              <a:off x="1489609" y="1310418"/>
              <a:ext cx="1844302" cy="1844757"/>
            </a:xfrm>
            <a:prstGeom prst="ellipse">
              <a:avLst/>
            </a:prstGeom>
            <a:noFill/>
            <a:ln w="19050">
              <a:gradFill flip="none" rotWithShape="1">
                <a:gsLst>
                  <a:gs pos="0">
                    <a:schemeClr val="accent2"/>
                  </a:gs>
                  <a:gs pos="100000">
                    <a:schemeClr val="accent1"/>
                  </a:gs>
                </a:gsLst>
                <a:lin ang="12600000" scaled="0"/>
                <a:tileRect/>
              </a:grad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19" name="椭圆 18"/>
            <p:cNvSpPr/>
            <p:nvPr/>
          </p:nvSpPr>
          <p:spPr>
            <a:xfrm>
              <a:off x="1534655" y="1355245"/>
              <a:ext cx="1769450" cy="1769450"/>
            </a:xfrm>
            <a:prstGeom prst="ellipse">
              <a:avLst/>
            </a:prstGeom>
            <a:blipFill dpi="0" rotWithShape="1">
              <a:blip r:embed="rId3"/>
              <a:srcRect/>
              <a:tile tx="-762000" ty="-33020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grpSp>
      <p:pic>
        <p:nvPicPr>
          <p:cNvPr id="21" name="Picture 64"/>
          <p:cNvPicPr>
            <a:picLocks noGrp="1" noSelect="1" noRot="1" noChangeAspect="1" noMove="1" noResize="1" noChangeShapeType="1"/>
          </p:cNvPicPr>
          <p:nvPr/>
        </p:nvPicPr>
        <p:blipFill>
          <a:blip r:embed="rId4"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3532636250"/>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2000"/>
                                        <p:tgtEl>
                                          <p:spTgt spid="14"/>
                                        </p:tgtEl>
                                      </p:cBhvr>
                                    </p:animEffect>
                                  </p:childTnLst>
                                </p:cTn>
                              </p:par>
                              <p:par>
                                <p:cTn id="8" presetID="21" presetClass="entr" presetSubtype="1" fill="hold" nodeType="withEffect">
                                  <p:stCondLst>
                                    <p:cond delay="500"/>
                                  </p:stCondLst>
                                  <p:childTnLst>
                                    <p:set>
                                      <p:cBhvr>
                                        <p:cTn id="9" dur="1" fill="hold">
                                          <p:stCondLst>
                                            <p:cond delay="0"/>
                                          </p:stCondLst>
                                        </p:cTn>
                                        <p:tgtEl>
                                          <p:spTgt spid="17"/>
                                        </p:tgtEl>
                                        <p:attrNameLst>
                                          <p:attrName>style.visibility</p:attrName>
                                        </p:attrNameLst>
                                      </p:cBhvr>
                                      <p:to>
                                        <p:strVal val="visible"/>
                                      </p:to>
                                    </p:set>
                                    <p:animEffect transition="in" filter="wheel(1)">
                                      <p:cBhvr>
                                        <p:cTn id="10" dur="2000"/>
                                        <p:tgtEl>
                                          <p:spTgt spid="17"/>
                                        </p:tgtEl>
                                      </p:cBhvr>
                                    </p:animEffect>
                                  </p:childTnLst>
                                </p:cTn>
                              </p:par>
                            </p:childTnLst>
                          </p:cTn>
                        </p:par>
                        <p:par>
                          <p:cTn id="11" fill="hold">
                            <p:stCondLst>
                              <p:cond delay="2500"/>
                            </p:stCondLst>
                            <p:childTnLst>
                              <p:par>
                                <p:cTn id="12" presetID="16" presetClass="entr" presetSubtype="37"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barn(outVertical)">
                                      <p:cBhvr>
                                        <p:cTn id="14" dur="500"/>
                                        <p:tgtEl>
                                          <p:spTgt spid="13"/>
                                        </p:tgtEl>
                                      </p:cBhvr>
                                    </p:animEffect>
                                  </p:childTnLst>
                                </p:cTn>
                              </p:par>
                            </p:childTnLst>
                          </p:cTn>
                        </p:par>
                        <p:par>
                          <p:cTn id="15" fill="hold">
                            <p:stCondLst>
                              <p:cond delay="3000"/>
                            </p:stCondLst>
                            <p:childTnLst>
                              <p:par>
                                <p:cTn id="16" presetID="12" presetClass="entr" presetSubtype="8" fill="hold" grpId="0" nodeType="after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p:tgtEl>
                                          <p:spTgt spid="10"/>
                                        </p:tgtEl>
                                        <p:attrNameLst>
                                          <p:attrName>ppt_x</p:attrName>
                                        </p:attrNameLst>
                                      </p:cBhvr>
                                      <p:tavLst>
                                        <p:tav tm="0">
                                          <p:val>
                                            <p:strVal val="#ppt_x-#ppt_w*1.125000"/>
                                          </p:val>
                                        </p:tav>
                                        <p:tav tm="100000">
                                          <p:val>
                                            <p:strVal val="#ppt_x"/>
                                          </p:val>
                                        </p:tav>
                                      </p:tavLst>
                                    </p:anim>
                                    <p:animEffect transition="in" filter="wipe(right)">
                                      <p:cBhvr>
                                        <p:cTn id="19" dur="500"/>
                                        <p:tgtEl>
                                          <p:spTgt spid="10"/>
                                        </p:tgtEl>
                                      </p:cBhvr>
                                    </p:animEffect>
                                  </p:childTnLst>
                                </p:cTn>
                              </p:par>
                              <p:par>
                                <p:cTn id="20" presetID="12" presetClass="entr" presetSubtype="2"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p:tgtEl>
                                          <p:spTgt spid="9"/>
                                        </p:tgtEl>
                                        <p:attrNameLst>
                                          <p:attrName>ppt_x</p:attrName>
                                        </p:attrNameLst>
                                      </p:cBhvr>
                                      <p:tavLst>
                                        <p:tav tm="0">
                                          <p:val>
                                            <p:strVal val="#ppt_x+#ppt_w*1.125000"/>
                                          </p:val>
                                        </p:tav>
                                        <p:tav tm="100000">
                                          <p:val>
                                            <p:strVal val="#ppt_x"/>
                                          </p:val>
                                        </p:tav>
                                      </p:tavLst>
                                    </p:anim>
                                    <p:animEffect transition="in" filter="wipe(left)">
                                      <p:cBhvr>
                                        <p:cTn id="23" dur="500"/>
                                        <p:tgtEl>
                                          <p:spTgt spid="9"/>
                                        </p:tgtEl>
                                      </p:cBhvr>
                                    </p:animEffect>
                                  </p:childTnLst>
                                </p:cTn>
                              </p:par>
                            </p:childTnLst>
                          </p:cTn>
                        </p:par>
                        <p:par>
                          <p:cTn id="24" fill="hold">
                            <p:stCondLst>
                              <p:cond delay="3500"/>
                            </p:stCondLst>
                            <p:childTnLst>
                              <p:par>
                                <p:cTn id="25" presetID="22" presetClass="entr" presetSubtype="2"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right)">
                                      <p:cBhvr>
                                        <p:cTn id="27" dur="500"/>
                                        <p:tgtEl>
                                          <p:spTgt spid="12"/>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left)">
                                      <p:cBhvr>
                                        <p:cTn id="3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原创设计师QQ598969553      _1"/>
          <p:cNvGrpSpPr>
            <a:grpSpLocks/>
          </p:cNvGrpSpPr>
          <p:nvPr/>
        </p:nvGrpSpPr>
        <p:grpSpPr bwMode="auto">
          <a:xfrm>
            <a:off x="395641" y="986284"/>
            <a:ext cx="4453517" cy="3745706"/>
            <a:chOff x="720" y="839"/>
            <a:chExt cx="3740" cy="3146"/>
          </a:xfrm>
          <a:solidFill>
            <a:schemeClr val="bg1">
              <a:lumMod val="75000"/>
            </a:schemeClr>
          </a:solidFill>
        </p:grpSpPr>
        <p:sp>
          <p:nvSpPr>
            <p:cNvPr id="10" name="Freeform 67"/>
            <p:cNvSpPr>
              <a:spLocks/>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11" name="Freeform 68"/>
            <p:cNvSpPr>
              <a:spLocks/>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12" name="Freeform 69"/>
            <p:cNvSpPr>
              <a:spLocks/>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13" name="Freeform 70"/>
            <p:cNvSpPr>
              <a:spLocks/>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14" name="Freeform 71"/>
            <p:cNvSpPr>
              <a:spLocks/>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15" name="Freeform 72"/>
            <p:cNvSpPr>
              <a:spLocks/>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16" name="Freeform 73"/>
            <p:cNvSpPr>
              <a:spLocks/>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17" name="Freeform 74"/>
            <p:cNvSpPr>
              <a:spLocks/>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18" name="Freeform 75"/>
            <p:cNvSpPr>
              <a:spLocks/>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19" name="Freeform 76"/>
            <p:cNvSpPr>
              <a:spLocks/>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20" name="Freeform 77"/>
            <p:cNvSpPr>
              <a:spLocks/>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21" name="Freeform 78"/>
            <p:cNvSpPr>
              <a:spLocks/>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22" name="Freeform 79"/>
            <p:cNvSpPr>
              <a:spLocks/>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23" name="Freeform 80"/>
            <p:cNvSpPr>
              <a:spLocks/>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24" name="Freeform 81"/>
            <p:cNvSpPr>
              <a:spLocks/>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25" name="Freeform 82"/>
            <p:cNvSpPr>
              <a:spLocks/>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26" name="Freeform 83"/>
            <p:cNvSpPr>
              <a:spLocks/>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27" name="Freeform 84"/>
            <p:cNvSpPr>
              <a:spLocks/>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28" name="Freeform 85"/>
            <p:cNvSpPr>
              <a:spLocks/>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29" name="Freeform 86"/>
            <p:cNvSpPr>
              <a:spLocks/>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30" name="Freeform 87"/>
            <p:cNvSpPr>
              <a:spLocks/>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31" name="Freeform 88"/>
            <p:cNvSpPr>
              <a:spLocks/>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32" name="Freeform 89"/>
            <p:cNvSpPr>
              <a:spLocks/>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33" name="Freeform 90"/>
            <p:cNvSpPr>
              <a:spLocks/>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34" name="Freeform 91"/>
            <p:cNvSpPr>
              <a:spLocks/>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35" name="Freeform 92"/>
            <p:cNvSpPr>
              <a:spLocks/>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36" name="Freeform 93"/>
            <p:cNvSpPr>
              <a:spLocks/>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37" name="Freeform 94"/>
            <p:cNvSpPr>
              <a:spLocks/>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38" name="Freeform 95"/>
            <p:cNvSpPr>
              <a:spLocks/>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39" name="Freeform 96"/>
            <p:cNvSpPr>
              <a:spLocks/>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40" name="Freeform 97"/>
            <p:cNvSpPr>
              <a:spLocks/>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41" name="Freeform 98"/>
            <p:cNvSpPr>
              <a:spLocks/>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42" name="Freeform 99"/>
            <p:cNvSpPr>
              <a:spLocks/>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43" name="Freeform 100"/>
            <p:cNvSpPr>
              <a:spLocks/>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44" name="Freeform 101"/>
            <p:cNvSpPr>
              <a:spLocks/>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45" name="Freeform 102"/>
            <p:cNvSpPr>
              <a:spLocks/>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46" name="Freeform 103"/>
            <p:cNvSpPr>
              <a:spLocks/>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47" name="Freeform 104"/>
            <p:cNvSpPr>
              <a:spLocks/>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48" name="Freeform 105"/>
            <p:cNvSpPr>
              <a:spLocks/>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49" name="Freeform 106"/>
            <p:cNvSpPr>
              <a:spLocks/>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50" name="Freeform 107"/>
            <p:cNvSpPr>
              <a:spLocks/>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51" name="Freeform 108"/>
            <p:cNvSpPr>
              <a:spLocks/>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52" name="Freeform 109"/>
            <p:cNvSpPr>
              <a:spLocks/>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53" name="Freeform 110"/>
            <p:cNvSpPr>
              <a:spLocks/>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54" name="Freeform 111"/>
            <p:cNvSpPr>
              <a:spLocks/>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55" name="Freeform 112"/>
            <p:cNvSpPr>
              <a:spLocks/>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56" name="Freeform 113"/>
            <p:cNvSpPr>
              <a:spLocks/>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57" name="Freeform 114"/>
            <p:cNvSpPr>
              <a:spLocks/>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58" name="Freeform 115"/>
            <p:cNvSpPr>
              <a:spLocks/>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59" name="Freeform 116"/>
            <p:cNvSpPr>
              <a:spLocks/>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60" name="Freeform 117"/>
            <p:cNvSpPr>
              <a:spLocks/>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61" name="Freeform 118"/>
            <p:cNvSpPr>
              <a:spLocks/>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62" name="Freeform 119"/>
            <p:cNvSpPr>
              <a:spLocks/>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63" name="Freeform 120"/>
            <p:cNvSpPr>
              <a:spLocks/>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64" name="Freeform 121"/>
            <p:cNvSpPr>
              <a:spLocks/>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65" name="Freeform 122"/>
            <p:cNvSpPr>
              <a:spLocks/>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66" name="Freeform 123"/>
            <p:cNvSpPr>
              <a:spLocks/>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67" name="Freeform 124"/>
            <p:cNvSpPr>
              <a:spLocks/>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68" name="Freeform 125"/>
            <p:cNvSpPr>
              <a:spLocks/>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69" name="Freeform 126"/>
            <p:cNvSpPr>
              <a:spLocks/>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70" name="Freeform 127"/>
            <p:cNvSpPr>
              <a:spLocks/>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sp>
          <p:nvSpPr>
            <p:cNvPr id="71" name="Freeform 128"/>
            <p:cNvSpPr>
              <a:spLocks/>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chemeClr val="bg1">
                  <a:lumMod val="95000"/>
                </a:schemeClr>
              </a:solidFill>
              <a:prstDash val="solid"/>
              <a:round/>
              <a:headEnd/>
              <a:tailEnd/>
            </a:ln>
          </p:spPr>
          <p:txBody>
            <a:bodyPr/>
            <a:lstStyle/>
            <a:p>
              <a:endParaRPr lang="zh-CN" altLang="en-US">
                <a:ea typeface="微软雅黑" panose="020B0503020204020204" pitchFamily="34" charset="-122"/>
              </a:endParaRPr>
            </a:p>
          </p:txBody>
        </p:sp>
      </p:grpSp>
      <p:sp>
        <p:nvSpPr>
          <p:cNvPr id="72" name="原创设计师QQ598969553      _2"/>
          <p:cNvSpPr>
            <a:spLocks/>
          </p:cNvSpPr>
          <p:nvPr/>
        </p:nvSpPr>
        <p:spPr bwMode="gray">
          <a:xfrm>
            <a:off x="3334486" y="3939033"/>
            <a:ext cx="671600" cy="57150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chemeClr val="tx2"/>
          </a:solidFill>
          <a:ln w="12700">
            <a:solidFill>
              <a:srgbClr val="FFFFFF"/>
            </a:solidFill>
            <a:prstDash val="solid"/>
            <a:round/>
            <a:headEnd/>
            <a:tailEnd/>
          </a:ln>
          <a:effectLst>
            <a:outerShdw blurRad="50800" dist="38100" dir="5400000" algn="t" rotWithShape="0">
              <a:prstClr val="black">
                <a:alpha val="40000"/>
              </a:prstClr>
            </a:outerShdw>
          </a:effectLst>
        </p:spPr>
        <p:txBody>
          <a:bodyPr lIns="68567" tIns="34284" rIns="68567" bIns="34284"/>
          <a:lstStyle/>
          <a:p>
            <a:endParaRPr lang="zh-CN" altLang="en-US">
              <a:ea typeface="微软雅黑" panose="020B0503020204020204" pitchFamily="34" charset="-122"/>
            </a:endParaRPr>
          </a:p>
        </p:txBody>
      </p:sp>
      <p:sp>
        <p:nvSpPr>
          <p:cNvPr id="73" name="原创设计师QQ598969553      _3"/>
          <p:cNvSpPr>
            <a:spLocks/>
          </p:cNvSpPr>
          <p:nvPr/>
        </p:nvSpPr>
        <p:spPr bwMode="gray">
          <a:xfrm>
            <a:off x="3647662" y="2615059"/>
            <a:ext cx="587055" cy="394097"/>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chemeClr val="accent2"/>
          </a:solidFill>
          <a:ln w="12700">
            <a:solidFill>
              <a:srgbClr val="FFFFFF"/>
            </a:solidFill>
            <a:prstDash val="solid"/>
            <a:round/>
            <a:headEnd/>
            <a:tailEnd/>
          </a:ln>
          <a:effectLst>
            <a:outerShdw blurRad="50800" dist="38100" dir="5400000" algn="t" rotWithShape="0">
              <a:prstClr val="black">
                <a:alpha val="40000"/>
              </a:prstClr>
            </a:outerShdw>
          </a:effectLst>
        </p:spPr>
        <p:txBody>
          <a:bodyPr lIns="68567" tIns="34284" rIns="68567" bIns="34284"/>
          <a:lstStyle/>
          <a:p>
            <a:endParaRPr lang="zh-CN" altLang="en-US">
              <a:ea typeface="微软雅黑" panose="020B0503020204020204" pitchFamily="34" charset="-122"/>
            </a:endParaRPr>
          </a:p>
        </p:txBody>
      </p:sp>
      <p:sp>
        <p:nvSpPr>
          <p:cNvPr id="74" name="原创设计师QQ598969553      _4"/>
          <p:cNvSpPr>
            <a:spLocks/>
          </p:cNvSpPr>
          <p:nvPr/>
        </p:nvSpPr>
        <p:spPr bwMode="gray">
          <a:xfrm>
            <a:off x="3876292" y="2010221"/>
            <a:ext cx="512035" cy="51077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chemeClr val="accent1"/>
          </a:solidFill>
          <a:ln w="12700">
            <a:solidFill>
              <a:srgbClr val="FFFFFF"/>
            </a:solidFill>
            <a:prstDash val="solid"/>
            <a:round/>
            <a:headEnd/>
            <a:tailEnd/>
          </a:ln>
          <a:effectLst>
            <a:outerShdw blurRad="50800" dist="38100" dir="5400000" algn="t" rotWithShape="0">
              <a:prstClr val="black">
                <a:alpha val="40000"/>
              </a:prstClr>
            </a:outerShdw>
          </a:effectLst>
        </p:spPr>
        <p:txBody>
          <a:bodyPr lIns="68567" tIns="34284" rIns="68567" bIns="34284"/>
          <a:lstStyle/>
          <a:p>
            <a:endParaRPr lang="zh-CN" altLang="en-US">
              <a:ea typeface="微软雅黑" panose="020B0503020204020204" pitchFamily="34" charset="-122"/>
            </a:endParaRPr>
          </a:p>
        </p:txBody>
      </p:sp>
      <p:sp>
        <p:nvSpPr>
          <p:cNvPr id="75" name="原创设计师QQ598969553      _5"/>
          <p:cNvSpPr>
            <a:spLocks/>
          </p:cNvSpPr>
          <p:nvPr/>
        </p:nvSpPr>
        <p:spPr bwMode="gray">
          <a:xfrm>
            <a:off x="4001417" y="3293714"/>
            <a:ext cx="336991" cy="378619"/>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chemeClr val="accent1"/>
          </a:solidFill>
          <a:ln w="12700">
            <a:solidFill>
              <a:srgbClr val="FFFFFF"/>
            </a:solidFill>
            <a:prstDash val="solid"/>
            <a:round/>
            <a:headEnd/>
            <a:tailEnd/>
          </a:ln>
          <a:effectLst>
            <a:outerShdw blurRad="50800" dist="38100" dir="5400000" algn="t" rotWithShape="0">
              <a:prstClr val="black">
                <a:alpha val="40000"/>
              </a:prstClr>
            </a:outerShdw>
          </a:effectLst>
        </p:spPr>
        <p:txBody>
          <a:bodyPr lIns="68567" tIns="34284" rIns="68567" bIns="34284"/>
          <a:lstStyle/>
          <a:p>
            <a:endParaRPr lang="zh-CN" altLang="en-US">
              <a:ea typeface="微软雅黑" panose="020B0503020204020204" pitchFamily="34" charset="-122"/>
            </a:endParaRPr>
          </a:p>
        </p:txBody>
      </p:sp>
      <p:cxnSp>
        <p:nvCxnSpPr>
          <p:cNvPr id="76" name="原创设计师QQ598969553      _6"/>
          <p:cNvCxnSpPr/>
          <p:nvPr/>
        </p:nvCxnSpPr>
        <p:spPr>
          <a:xfrm>
            <a:off x="4326660" y="2331096"/>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7" name="原创设计师QQ598969553      _7"/>
          <p:cNvCxnSpPr/>
          <p:nvPr/>
        </p:nvCxnSpPr>
        <p:spPr>
          <a:xfrm>
            <a:off x="4515994" y="2517428"/>
            <a:ext cx="168895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8" name="原创设计师QQ598969553      _8"/>
          <p:cNvCxnSpPr/>
          <p:nvPr/>
        </p:nvCxnSpPr>
        <p:spPr>
          <a:xfrm>
            <a:off x="4166548" y="2713224"/>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9" name="原创设计师QQ598969553      _9"/>
          <p:cNvCxnSpPr/>
          <p:nvPr/>
        </p:nvCxnSpPr>
        <p:spPr>
          <a:xfrm>
            <a:off x="4355883" y="2899557"/>
            <a:ext cx="1849069"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0" name="原创设计师QQ598969553      _10"/>
          <p:cNvCxnSpPr/>
          <p:nvPr/>
        </p:nvCxnSpPr>
        <p:spPr>
          <a:xfrm flipV="1">
            <a:off x="4278775" y="3397300"/>
            <a:ext cx="237218" cy="15359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1" name="原创设计师QQ598969553      _11"/>
          <p:cNvCxnSpPr/>
          <p:nvPr/>
        </p:nvCxnSpPr>
        <p:spPr>
          <a:xfrm>
            <a:off x="4515994" y="3397300"/>
            <a:ext cx="168895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原创设计师QQ598969553      _12"/>
          <p:cNvCxnSpPr/>
          <p:nvPr/>
        </p:nvCxnSpPr>
        <p:spPr>
          <a:xfrm>
            <a:off x="3784602" y="4261098"/>
            <a:ext cx="189334" cy="18633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84" name="原创设计师QQ598969553      _13"/>
          <p:cNvSpPr/>
          <p:nvPr/>
        </p:nvSpPr>
        <p:spPr>
          <a:xfrm>
            <a:off x="5027553" y="2211710"/>
            <a:ext cx="1061803" cy="253904"/>
          </a:xfrm>
          <a:prstGeom prst="rect">
            <a:avLst/>
          </a:prstGeom>
        </p:spPr>
        <p:txBody>
          <a:bodyPr wrap="none" lIns="68567" tIns="34284" rIns="68567" bIns="34284">
            <a:spAutoFit/>
          </a:bodyPr>
          <a:lstStyle/>
          <a:p>
            <a:r>
              <a:rPr lang="zh-CN" altLang="en-US" sz="1200" dirty="0">
                <a:solidFill>
                  <a:schemeClr val="tx1">
                    <a:lumMod val="85000"/>
                    <a:lumOff val="15000"/>
                  </a:schemeClr>
                </a:solidFill>
                <a:latin typeface="微软雅黑" pitchFamily="34" charset="-122"/>
                <a:ea typeface="微软雅黑" panose="020B0503020204020204" pitchFamily="34" charset="-122"/>
                <a:cs typeface="华文黑体" pitchFamily="2" charset="-122"/>
              </a:rPr>
              <a:t>点击添加文本</a:t>
            </a:r>
            <a:endParaRPr lang="zh-CN" altLang="en-US" sz="1200" dirty="0">
              <a:solidFill>
                <a:schemeClr val="tx1">
                  <a:lumMod val="85000"/>
                  <a:lumOff val="15000"/>
                </a:schemeClr>
              </a:solidFill>
              <a:latin typeface="微软雅黑" pitchFamily="34" charset="-122"/>
              <a:ea typeface="微软雅黑" pitchFamily="34" charset="-122"/>
            </a:endParaRPr>
          </a:p>
        </p:txBody>
      </p:sp>
      <p:sp>
        <p:nvSpPr>
          <p:cNvPr id="85" name="原创设计师QQ598969553      _14"/>
          <p:cNvSpPr/>
          <p:nvPr/>
        </p:nvSpPr>
        <p:spPr>
          <a:xfrm>
            <a:off x="5027553" y="2643491"/>
            <a:ext cx="1061803" cy="253904"/>
          </a:xfrm>
          <a:prstGeom prst="rect">
            <a:avLst/>
          </a:prstGeom>
        </p:spPr>
        <p:txBody>
          <a:bodyPr wrap="none" lIns="68567" tIns="34284" rIns="68567" bIns="34284">
            <a:spAutoFit/>
          </a:bodyPr>
          <a:lstStyle/>
          <a:p>
            <a:r>
              <a:rPr lang="zh-CN" altLang="en-US" sz="1200">
                <a:solidFill>
                  <a:schemeClr val="tx1">
                    <a:lumMod val="85000"/>
                    <a:lumOff val="15000"/>
                  </a:schemeClr>
                </a:solidFill>
                <a:latin typeface="微软雅黑" pitchFamily="34" charset="-122"/>
                <a:ea typeface="微软雅黑" panose="020B0503020204020204" pitchFamily="34" charset="-122"/>
                <a:cs typeface="华文黑体" pitchFamily="2" charset="-122"/>
              </a:rPr>
              <a:t>点击添加文本</a:t>
            </a:r>
            <a:endParaRPr lang="zh-CN" altLang="en-US" sz="1200">
              <a:solidFill>
                <a:schemeClr val="tx1">
                  <a:lumMod val="85000"/>
                  <a:lumOff val="15000"/>
                </a:schemeClr>
              </a:solidFill>
              <a:latin typeface="微软雅黑" pitchFamily="34" charset="-122"/>
              <a:ea typeface="微软雅黑" pitchFamily="34" charset="-122"/>
            </a:endParaRPr>
          </a:p>
        </p:txBody>
      </p:sp>
      <p:sp>
        <p:nvSpPr>
          <p:cNvPr id="86" name="原创设计师QQ598969553      _15"/>
          <p:cNvSpPr/>
          <p:nvPr/>
        </p:nvSpPr>
        <p:spPr>
          <a:xfrm>
            <a:off x="5027553" y="3142570"/>
            <a:ext cx="1061803" cy="253904"/>
          </a:xfrm>
          <a:prstGeom prst="rect">
            <a:avLst/>
          </a:prstGeom>
        </p:spPr>
        <p:txBody>
          <a:bodyPr wrap="none" lIns="68567" tIns="34284" rIns="68567" bIns="34284">
            <a:spAutoFit/>
          </a:bodyPr>
          <a:lstStyle/>
          <a:p>
            <a:r>
              <a:rPr lang="zh-CN" altLang="en-US" sz="1200" dirty="0">
                <a:solidFill>
                  <a:schemeClr val="tx1">
                    <a:lumMod val="85000"/>
                    <a:lumOff val="15000"/>
                  </a:schemeClr>
                </a:solidFill>
                <a:latin typeface="微软雅黑" pitchFamily="34" charset="-122"/>
                <a:ea typeface="微软雅黑" panose="020B0503020204020204" pitchFamily="34" charset="-122"/>
                <a:cs typeface="华文黑体" pitchFamily="2" charset="-122"/>
              </a:rPr>
              <a:t>点击添加文本</a:t>
            </a:r>
            <a:endParaRPr lang="zh-CN" altLang="en-US" sz="1200" dirty="0">
              <a:solidFill>
                <a:schemeClr val="tx1">
                  <a:lumMod val="85000"/>
                  <a:lumOff val="15000"/>
                </a:schemeClr>
              </a:solidFill>
              <a:latin typeface="微软雅黑" pitchFamily="34" charset="-122"/>
              <a:ea typeface="微软雅黑" pitchFamily="34" charset="-122"/>
            </a:endParaRPr>
          </a:p>
        </p:txBody>
      </p:sp>
      <p:sp>
        <p:nvSpPr>
          <p:cNvPr id="87" name="原创设计师QQ598969553      _16"/>
          <p:cNvSpPr/>
          <p:nvPr/>
        </p:nvSpPr>
        <p:spPr>
          <a:xfrm>
            <a:off x="4993600" y="4140047"/>
            <a:ext cx="1061803" cy="253904"/>
          </a:xfrm>
          <a:prstGeom prst="rect">
            <a:avLst/>
          </a:prstGeom>
        </p:spPr>
        <p:txBody>
          <a:bodyPr wrap="none" lIns="68567" tIns="34284" rIns="68567" bIns="34284">
            <a:spAutoFit/>
          </a:bodyPr>
          <a:lstStyle/>
          <a:p>
            <a:r>
              <a:rPr lang="zh-CN" altLang="en-US" sz="1200" dirty="0">
                <a:solidFill>
                  <a:schemeClr val="tx1">
                    <a:lumMod val="85000"/>
                    <a:lumOff val="15000"/>
                  </a:schemeClr>
                </a:solidFill>
                <a:latin typeface="微软雅黑" pitchFamily="34" charset="-122"/>
                <a:ea typeface="微软雅黑" panose="020B0503020204020204" pitchFamily="34" charset="-122"/>
                <a:cs typeface="华文黑体" pitchFamily="2" charset="-122"/>
              </a:rPr>
              <a:t>点击添加文本</a:t>
            </a:r>
            <a:endParaRPr lang="zh-CN" altLang="en-US" sz="1200" dirty="0">
              <a:solidFill>
                <a:schemeClr val="tx1">
                  <a:lumMod val="85000"/>
                  <a:lumOff val="15000"/>
                </a:schemeClr>
              </a:solidFill>
              <a:latin typeface="微软雅黑" pitchFamily="34" charset="-122"/>
              <a:ea typeface="微软雅黑" pitchFamily="34" charset="-122"/>
            </a:endParaRPr>
          </a:p>
        </p:txBody>
      </p:sp>
      <p:sp>
        <p:nvSpPr>
          <p:cNvPr id="88" name="原创设计师QQ598969553      _17"/>
          <p:cNvSpPr/>
          <p:nvPr/>
        </p:nvSpPr>
        <p:spPr>
          <a:xfrm>
            <a:off x="6607141" y="1498393"/>
            <a:ext cx="1957258" cy="3017573"/>
          </a:xfrm>
          <a:prstGeom prst="wedgeRectCallout">
            <a:avLst>
              <a:gd name="adj1" fmla="val -72333"/>
              <a:gd name="adj2" fmla="val 19715"/>
            </a:avLst>
          </a:prstGeom>
          <a:gradFill>
            <a:gsLst>
              <a:gs pos="25000">
                <a:schemeClr val="accent2"/>
              </a:gs>
              <a:gs pos="100000">
                <a:schemeClr val="accent1"/>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68567" tIns="34284" rIns="68567" bIns="34284" rtlCol="0" anchor="ctr"/>
          <a:lstStyle/>
          <a:p>
            <a:pPr algn="ctr"/>
            <a:endParaRPr lang="zh-CN" altLang="en-US">
              <a:ea typeface="微软雅黑" panose="020B0503020204020204" pitchFamily="34" charset="-122"/>
            </a:endParaRPr>
          </a:p>
        </p:txBody>
      </p:sp>
      <p:sp>
        <p:nvSpPr>
          <p:cNvPr id="89" name="原创设计师QQ598969553      _18"/>
          <p:cNvSpPr txBox="1"/>
          <p:nvPr/>
        </p:nvSpPr>
        <p:spPr>
          <a:xfrm>
            <a:off x="6781196" y="1660770"/>
            <a:ext cx="1656184" cy="2639172"/>
          </a:xfrm>
          <a:prstGeom prst="rect">
            <a:avLst/>
          </a:prstGeom>
          <a:noFill/>
        </p:spPr>
        <p:txBody>
          <a:bodyPr wrap="square" lIns="68567" tIns="34284" rIns="68567" bIns="34284" rtlCol="0">
            <a:spAutoFit/>
          </a:bodyPr>
          <a:lstStyle/>
          <a:p>
            <a:pPr algn="just">
              <a:lnSpc>
                <a:spcPct val="200000"/>
              </a:lnSpc>
            </a:pPr>
            <a:r>
              <a:rPr lang="zh-CN" altLang="en-US" sz="1200" b="1" dirty="0">
                <a:solidFill>
                  <a:schemeClr val="bg1"/>
                </a:solidFill>
                <a:latin typeface="微软雅黑" pitchFamily="34" charset="-122"/>
                <a:ea typeface="微软雅黑" pitchFamily="34" charset="-122"/>
              </a:rPr>
              <a:t>所有省份可任意编辑</a:t>
            </a:r>
            <a:endParaRPr lang="en-US" altLang="zh-CN" sz="1100" b="1" dirty="0">
              <a:solidFill>
                <a:schemeClr val="bg1"/>
              </a:solidFill>
              <a:latin typeface="微软雅黑" pitchFamily="34" charset="-122"/>
              <a:ea typeface="微软雅黑" pitchFamily="34" charset="-122"/>
            </a:endParaRPr>
          </a:p>
          <a:p>
            <a:pPr algn="just">
              <a:lnSpc>
                <a:spcPct val="130000"/>
              </a:lnSpc>
            </a:pPr>
            <a:r>
              <a:rPr lang="zh-CN" altLang="en-US" sz="1000" dirty="0">
                <a:solidFill>
                  <a:schemeClr val="bg1"/>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000" dirty="0">
              <a:solidFill>
                <a:schemeClr val="bg1"/>
              </a:solidFill>
              <a:latin typeface="微软雅黑" pitchFamily="34" charset="-122"/>
              <a:ea typeface="微软雅黑" pitchFamily="34" charset="-122"/>
            </a:endParaRPr>
          </a:p>
          <a:p>
            <a:pPr algn="just">
              <a:lnSpc>
                <a:spcPct val="130000"/>
              </a:lnSpc>
            </a:pPr>
            <a:r>
              <a:rPr lang="zh-CN" altLang="en-US" sz="1000" dirty="0">
                <a:solidFill>
                  <a:schemeClr val="bg1"/>
                </a:solidFill>
                <a:latin typeface="微软雅黑" pitchFamily="34" charset="-122"/>
                <a:ea typeface="微软雅黑" pitchFamily="34" charset="-122"/>
              </a:rPr>
              <a:t>您的内容打在这里，或者通过复制您的文本后，在此框中选择粘贴，并选择只保留文字。</a:t>
            </a:r>
          </a:p>
        </p:txBody>
      </p:sp>
      <p:pic>
        <p:nvPicPr>
          <p:cNvPr id="83"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1434482002"/>
      </p:ext>
    </p:extLst>
  </p:cSld>
  <p:clrMapOvr>
    <a:masterClrMapping/>
  </p:clrMapOvr>
  <p:transition spd="slow" advTm="0">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 presetClass="entr" presetSubtype="8" accel="58000" fill="hold" nodeType="afterEffect" p14:presetBounceEnd="58000">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14:bounceEnd="58000">
                                          <p:cBhvr additive="base">
                                            <p:cTn id="7" dur="1000" fill="hold"/>
                                            <p:tgtEl>
                                              <p:spTgt spid="9"/>
                                            </p:tgtEl>
                                            <p:attrNameLst>
                                              <p:attrName>ppt_x</p:attrName>
                                            </p:attrNameLst>
                                          </p:cBhvr>
                                          <p:tavLst>
                                            <p:tav tm="0">
                                              <p:val>
                                                <p:strVal val="0-#ppt_w/2"/>
                                              </p:val>
                                            </p:tav>
                                            <p:tav tm="100000">
                                              <p:val>
                                                <p:strVal val="#ppt_x"/>
                                              </p:val>
                                            </p:tav>
                                          </p:tavLst>
                                        </p:anim>
                                        <p:anim calcmode="lin" valueType="num" p14:bounceEnd="58000">
                                          <p:cBhvr additive="base">
                                            <p:cTn id="8" dur="1000" fill="hold"/>
                                            <p:tgtEl>
                                              <p:spTgt spid="9"/>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73"/>
                                            </p:tgtEl>
                                            <p:attrNameLst>
                                              <p:attrName>style.visibility</p:attrName>
                                            </p:attrNameLst>
                                          </p:cBhvr>
                                          <p:to>
                                            <p:strVal val="visible"/>
                                          </p:to>
                                        </p:set>
                                        <p:animEffect transition="in" filter="fade">
                                          <p:cBhvr>
                                            <p:cTn id="11" dur="500"/>
                                            <p:tgtEl>
                                              <p:spTgt spid="73"/>
                                            </p:tgtEl>
                                          </p:cBhvr>
                                        </p:animEffect>
                                      </p:childTnLst>
                                    </p:cTn>
                                  </p:par>
                                  <p:par>
                                    <p:cTn id="12" presetID="10" presetClass="entr" presetSubtype="0" fill="hold" grpId="0" nodeType="withEffect">
                                      <p:stCondLst>
                                        <p:cond delay="1300"/>
                                      </p:stCondLst>
                                      <p:childTnLst>
                                        <p:set>
                                          <p:cBhvr>
                                            <p:cTn id="13" dur="1" fill="hold">
                                              <p:stCondLst>
                                                <p:cond delay="0"/>
                                              </p:stCondLst>
                                            </p:cTn>
                                            <p:tgtEl>
                                              <p:spTgt spid="74"/>
                                            </p:tgtEl>
                                            <p:attrNameLst>
                                              <p:attrName>style.visibility</p:attrName>
                                            </p:attrNameLst>
                                          </p:cBhvr>
                                          <p:to>
                                            <p:strVal val="visible"/>
                                          </p:to>
                                        </p:set>
                                        <p:animEffect transition="in" filter="fade">
                                          <p:cBhvr>
                                            <p:cTn id="14" dur="500"/>
                                            <p:tgtEl>
                                              <p:spTgt spid="74"/>
                                            </p:tgtEl>
                                          </p:cBhvr>
                                        </p:animEffect>
                                      </p:childTnLst>
                                    </p:cTn>
                                  </p:par>
                                  <p:par>
                                    <p:cTn id="15" presetID="10" presetClass="entr" presetSubtype="0" fill="hold" grpId="0" nodeType="withEffect">
                                      <p:stCondLst>
                                        <p:cond delay="1800"/>
                                      </p:stCondLst>
                                      <p:childTnLst>
                                        <p:set>
                                          <p:cBhvr>
                                            <p:cTn id="16" dur="1" fill="hold">
                                              <p:stCondLst>
                                                <p:cond delay="0"/>
                                              </p:stCondLst>
                                            </p:cTn>
                                            <p:tgtEl>
                                              <p:spTgt spid="75"/>
                                            </p:tgtEl>
                                            <p:attrNameLst>
                                              <p:attrName>style.visibility</p:attrName>
                                            </p:attrNameLst>
                                          </p:cBhvr>
                                          <p:to>
                                            <p:strVal val="visible"/>
                                          </p:to>
                                        </p:set>
                                        <p:animEffect transition="in" filter="fade">
                                          <p:cBhvr>
                                            <p:cTn id="17" dur="500"/>
                                            <p:tgtEl>
                                              <p:spTgt spid="75"/>
                                            </p:tgtEl>
                                          </p:cBhvr>
                                        </p:animEffect>
                                      </p:childTnLst>
                                    </p:cTn>
                                  </p:par>
                                  <p:par>
                                    <p:cTn id="18" presetID="10" presetClass="entr" presetSubtype="0" fill="hold" grpId="0" nodeType="withEffect">
                                      <p:stCondLst>
                                        <p:cond delay="1500"/>
                                      </p:stCondLst>
                                      <p:childTnLst>
                                        <p:set>
                                          <p:cBhvr>
                                            <p:cTn id="19" dur="1" fill="hold">
                                              <p:stCondLst>
                                                <p:cond delay="0"/>
                                              </p:stCondLst>
                                            </p:cTn>
                                            <p:tgtEl>
                                              <p:spTgt spid="72"/>
                                            </p:tgtEl>
                                            <p:attrNameLst>
                                              <p:attrName>style.visibility</p:attrName>
                                            </p:attrNameLst>
                                          </p:cBhvr>
                                          <p:to>
                                            <p:strVal val="visible"/>
                                          </p:to>
                                        </p:set>
                                        <p:animEffect transition="in" filter="fade">
                                          <p:cBhvr>
                                            <p:cTn id="20" dur="500"/>
                                            <p:tgtEl>
                                              <p:spTgt spid="72"/>
                                            </p:tgtEl>
                                          </p:cBhvr>
                                        </p:animEffect>
                                      </p:childTnLst>
                                    </p:cTn>
                                  </p:par>
                                </p:childTnLst>
                              </p:cTn>
                            </p:par>
                            <p:par>
                              <p:cTn id="21" fill="hold">
                                <p:stCondLst>
                                  <p:cond delay="2300"/>
                                </p:stCondLst>
                                <p:childTnLst>
                                  <p:par>
                                    <p:cTn id="22" presetID="10" presetClass="entr" presetSubtype="0" fill="hold" nodeType="afterEffect">
                                      <p:stCondLst>
                                        <p:cond delay="0"/>
                                      </p:stCondLst>
                                      <p:childTnLst>
                                        <p:set>
                                          <p:cBhvr>
                                            <p:cTn id="23" dur="1" fill="hold">
                                              <p:stCondLst>
                                                <p:cond delay="0"/>
                                              </p:stCondLst>
                                            </p:cTn>
                                            <p:tgtEl>
                                              <p:spTgt spid="76"/>
                                            </p:tgtEl>
                                            <p:attrNameLst>
                                              <p:attrName>style.visibility</p:attrName>
                                            </p:attrNameLst>
                                          </p:cBhvr>
                                          <p:to>
                                            <p:strVal val="visible"/>
                                          </p:to>
                                        </p:set>
                                        <p:animEffect transition="in" filter="fade">
                                          <p:cBhvr>
                                            <p:cTn id="24" dur="500"/>
                                            <p:tgtEl>
                                              <p:spTgt spid="76"/>
                                            </p:tgtEl>
                                          </p:cBhvr>
                                        </p:animEffect>
                                      </p:childTnLst>
                                    </p:cTn>
                                  </p:par>
                                  <p:par>
                                    <p:cTn id="25" presetID="10" presetClass="entr" presetSubtype="0" fill="hold" nodeType="withEffect">
                                      <p:stCondLst>
                                        <p:cond delay="0"/>
                                      </p:stCondLst>
                                      <p:childTnLst>
                                        <p:set>
                                          <p:cBhvr>
                                            <p:cTn id="26" dur="1" fill="hold">
                                              <p:stCondLst>
                                                <p:cond delay="0"/>
                                              </p:stCondLst>
                                            </p:cTn>
                                            <p:tgtEl>
                                              <p:spTgt spid="77"/>
                                            </p:tgtEl>
                                            <p:attrNameLst>
                                              <p:attrName>style.visibility</p:attrName>
                                            </p:attrNameLst>
                                          </p:cBhvr>
                                          <p:to>
                                            <p:strVal val="visible"/>
                                          </p:to>
                                        </p:set>
                                        <p:animEffect transition="in" filter="fade">
                                          <p:cBhvr>
                                            <p:cTn id="27" dur="500"/>
                                            <p:tgtEl>
                                              <p:spTgt spid="77"/>
                                            </p:tgtEl>
                                          </p:cBhvr>
                                        </p:animEffect>
                                      </p:childTnLst>
                                    </p:cTn>
                                  </p:par>
                                  <p:par>
                                    <p:cTn id="28" presetID="10" presetClass="entr" presetSubtype="0" fill="hold" nodeType="withEffect">
                                      <p:stCondLst>
                                        <p:cond delay="0"/>
                                      </p:stCondLst>
                                      <p:childTnLst>
                                        <p:set>
                                          <p:cBhvr>
                                            <p:cTn id="29" dur="1" fill="hold">
                                              <p:stCondLst>
                                                <p:cond delay="0"/>
                                              </p:stCondLst>
                                            </p:cTn>
                                            <p:tgtEl>
                                              <p:spTgt spid="78"/>
                                            </p:tgtEl>
                                            <p:attrNameLst>
                                              <p:attrName>style.visibility</p:attrName>
                                            </p:attrNameLst>
                                          </p:cBhvr>
                                          <p:to>
                                            <p:strVal val="visible"/>
                                          </p:to>
                                        </p:set>
                                        <p:animEffect transition="in" filter="fade">
                                          <p:cBhvr>
                                            <p:cTn id="30" dur="500"/>
                                            <p:tgtEl>
                                              <p:spTgt spid="78"/>
                                            </p:tgtEl>
                                          </p:cBhvr>
                                        </p:animEffect>
                                      </p:childTnLst>
                                    </p:cTn>
                                  </p:par>
                                  <p:par>
                                    <p:cTn id="31" presetID="10" presetClass="entr" presetSubtype="0" fill="hold" nodeType="withEffect">
                                      <p:stCondLst>
                                        <p:cond delay="0"/>
                                      </p:stCondLst>
                                      <p:childTnLst>
                                        <p:set>
                                          <p:cBhvr>
                                            <p:cTn id="32" dur="1" fill="hold">
                                              <p:stCondLst>
                                                <p:cond delay="0"/>
                                              </p:stCondLst>
                                            </p:cTn>
                                            <p:tgtEl>
                                              <p:spTgt spid="79"/>
                                            </p:tgtEl>
                                            <p:attrNameLst>
                                              <p:attrName>style.visibility</p:attrName>
                                            </p:attrNameLst>
                                          </p:cBhvr>
                                          <p:to>
                                            <p:strVal val="visible"/>
                                          </p:to>
                                        </p:set>
                                        <p:animEffect transition="in" filter="fade">
                                          <p:cBhvr>
                                            <p:cTn id="33" dur="500"/>
                                            <p:tgtEl>
                                              <p:spTgt spid="79"/>
                                            </p:tgtEl>
                                          </p:cBhvr>
                                        </p:animEffect>
                                      </p:childTnLst>
                                    </p:cTn>
                                  </p:par>
                                  <p:par>
                                    <p:cTn id="34" presetID="10" presetClass="entr" presetSubtype="0" fill="hold" nodeType="withEffect">
                                      <p:stCondLst>
                                        <p:cond delay="0"/>
                                      </p:stCondLst>
                                      <p:childTnLst>
                                        <p:set>
                                          <p:cBhvr>
                                            <p:cTn id="35" dur="1" fill="hold">
                                              <p:stCondLst>
                                                <p:cond delay="0"/>
                                              </p:stCondLst>
                                            </p:cTn>
                                            <p:tgtEl>
                                              <p:spTgt spid="80"/>
                                            </p:tgtEl>
                                            <p:attrNameLst>
                                              <p:attrName>style.visibility</p:attrName>
                                            </p:attrNameLst>
                                          </p:cBhvr>
                                          <p:to>
                                            <p:strVal val="visible"/>
                                          </p:to>
                                        </p:set>
                                        <p:animEffect transition="in" filter="fade">
                                          <p:cBhvr>
                                            <p:cTn id="36" dur="500"/>
                                            <p:tgtEl>
                                              <p:spTgt spid="80"/>
                                            </p:tgtEl>
                                          </p:cBhvr>
                                        </p:animEffect>
                                      </p:childTnLst>
                                    </p:cTn>
                                  </p:par>
                                  <p:par>
                                    <p:cTn id="37" presetID="10" presetClass="entr" presetSubtype="0" fill="hold" nodeType="withEffect">
                                      <p:stCondLst>
                                        <p:cond delay="0"/>
                                      </p:stCondLst>
                                      <p:childTnLst>
                                        <p:set>
                                          <p:cBhvr>
                                            <p:cTn id="38" dur="1" fill="hold">
                                              <p:stCondLst>
                                                <p:cond delay="0"/>
                                              </p:stCondLst>
                                            </p:cTn>
                                            <p:tgtEl>
                                              <p:spTgt spid="81"/>
                                            </p:tgtEl>
                                            <p:attrNameLst>
                                              <p:attrName>style.visibility</p:attrName>
                                            </p:attrNameLst>
                                          </p:cBhvr>
                                          <p:to>
                                            <p:strVal val="visible"/>
                                          </p:to>
                                        </p:set>
                                        <p:animEffect transition="in" filter="fade">
                                          <p:cBhvr>
                                            <p:cTn id="39" dur="500"/>
                                            <p:tgtEl>
                                              <p:spTgt spid="81"/>
                                            </p:tgtEl>
                                          </p:cBhvr>
                                        </p:animEffect>
                                      </p:childTnLst>
                                    </p:cTn>
                                  </p:par>
                                  <p:par>
                                    <p:cTn id="40" presetID="10" presetClass="entr" presetSubtype="0" fill="hold" nodeType="withEffect">
                                      <p:stCondLst>
                                        <p:cond delay="0"/>
                                      </p:stCondLst>
                                      <p:childTnLst>
                                        <p:set>
                                          <p:cBhvr>
                                            <p:cTn id="41" dur="1" fill="hold">
                                              <p:stCondLst>
                                                <p:cond delay="0"/>
                                              </p:stCondLst>
                                            </p:cTn>
                                            <p:tgtEl>
                                              <p:spTgt spid="82"/>
                                            </p:tgtEl>
                                            <p:attrNameLst>
                                              <p:attrName>style.visibility</p:attrName>
                                            </p:attrNameLst>
                                          </p:cBhvr>
                                          <p:to>
                                            <p:strVal val="visible"/>
                                          </p:to>
                                        </p:set>
                                        <p:animEffect transition="in" filter="fade">
                                          <p:cBhvr>
                                            <p:cTn id="42" dur="500"/>
                                            <p:tgtEl>
                                              <p:spTgt spid="82"/>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7"/>
                                            </p:tgtEl>
                                            <p:attrNameLst>
                                              <p:attrName>style.visibility</p:attrName>
                                            </p:attrNameLst>
                                          </p:cBhvr>
                                          <p:to>
                                            <p:strVal val="visible"/>
                                          </p:to>
                                        </p:set>
                                        <p:animEffect transition="in" filter="fade">
                                          <p:cBhvr>
                                            <p:cTn id="45" dur="500"/>
                                            <p:tgtEl>
                                              <p:spTgt spid="8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86"/>
                                            </p:tgtEl>
                                            <p:attrNameLst>
                                              <p:attrName>style.visibility</p:attrName>
                                            </p:attrNameLst>
                                          </p:cBhvr>
                                          <p:to>
                                            <p:strVal val="visible"/>
                                          </p:to>
                                        </p:set>
                                        <p:animEffect transition="in" filter="fade">
                                          <p:cBhvr>
                                            <p:cTn id="48" dur="500"/>
                                            <p:tgtEl>
                                              <p:spTgt spid="8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85"/>
                                            </p:tgtEl>
                                            <p:attrNameLst>
                                              <p:attrName>style.visibility</p:attrName>
                                            </p:attrNameLst>
                                          </p:cBhvr>
                                          <p:to>
                                            <p:strVal val="visible"/>
                                          </p:to>
                                        </p:set>
                                        <p:animEffect transition="in" filter="fade">
                                          <p:cBhvr>
                                            <p:cTn id="51" dur="500"/>
                                            <p:tgtEl>
                                              <p:spTgt spid="8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84"/>
                                            </p:tgtEl>
                                            <p:attrNameLst>
                                              <p:attrName>style.visibility</p:attrName>
                                            </p:attrNameLst>
                                          </p:cBhvr>
                                          <p:to>
                                            <p:strVal val="visible"/>
                                          </p:to>
                                        </p:set>
                                        <p:animEffect transition="in" filter="fade">
                                          <p:cBhvr>
                                            <p:cTn id="54" dur="500"/>
                                            <p:tgtEl>
                                              <p:spTgt spid="84"/>
                                            </p:tgtEl>
                                          </p:cBhvr>
                                        </p:animEffect>
                                      </p:childTnLst>
                                    </p:cTn>
                                  </p:par>
                                </p:childTnLst>
                              </p:cTn>
                            </p:par>
                            <p:par>
                              <p:cTn id="55" fill="hold">
                                <p:stCondLst>
                                  <p:cond delay="2800"/>
                                </p:stCondLst>
                                <p:childTnLst>
                                  <p:par>
                                    <p:cTn id="56" presetID="22" presetClass="entr" presetSubtype="8" fill="hold" grpId="0" nodeType="afterEffect">
                                      <p:stCondLst>
                                        <p:cond delay="0"/>
                                      </p:stCondLst>
                                      <p:childTnLst>
                                        <p:set>
                                          <p:cBhvr>
                                            <p:cTn id="57" dur="1" fill="hold">
                                              <p:stCondLst>
                                                <p:cond delay="0"/>
                                              </p:stCondLst>
                                            </p:cTn>
                                            <p:tgtEl>
                                              <p:spTgt spid="88"/>
                                            </p:tgtEl>
                                            <p:attrNameLst>
                                              <p:attrName>style.visibility</p:attrName>
                                            </p:attrNameLst>
                                          </p:cBhvr>
                                          <p:to>
                                            <p:strVal val="visible"/>
                                          </p:to>
                                        </p:set>
                                        <p:animEffect transition="in" filter="wipe(left)">
                                          <p:cBhvr>
                                            <p:cTn id="58" dur="500"/>
                                            <p:tgtEl>
                                              <p:spTgt spid="88"/>
                                            </p:tgtEl>
                                          </p:cBhvr>
                                        </p:animEffect>
                                      </p:childTnLst>
                                    </p:cTn>
                                  </p:par>
                                </p:childTnLst>
                              </p:cTn>
                            </p:par>
                            <p:par>
                              <p:cTn id="59" fill="hold">
                                <p:stCondLst>
                                  <p:cond delay="3300"/>
                                </p:stCondLst>
                                <p:childTnLst>
                                  <p:par>
                                    <p:cTn id="60" presetID="22" presetClass="entr" presetSubtype="8" fill="hold" grpId="0" nodeType="afterEffect">
                                      <p:stCondLst>
                                        <p:cond delay="0"/>
                                      </p:stCondLst>
                                      <p:iterate type="lt">
                                        <p:tmPct val="30000"/>
                                      </p:iterate>
                                      <p:childTnLst>
                                        <p:set>
                                          <p:cBhvr>
                                            <p:cTn id="61" dur="1" fill="hold">
                                              <p:stCondLst>
                                                <p:cond delay="0"/>
                                              </p:stCondLst>
                                            </p:cTn>
                                            <p:tgtEl>
                                              <p:spTgt spid="89"/>
                                            </p:tgtEl>
                                            <p:attrNameLst>
                                              <p:attrName>style.visibility</p:attrName>
                                            </p:attrNameLst>
                                          </p:cBhvr>
                                          <p:to>
                                            <p:strVal val="visible"/>
                                          </p:to>
                                        </p:set>
                                        <p:animEffect transition="in" filter="wipe(left)">
                                          <p:cBhvr>
                                            <p:cTn id="62" dur="100"/>
                                            <p:tgtEl>
                                              <p:spTgt spid="89"/>
                                            </p:tgtEl>
                                          </p:cBhvr>
                                        </p:animEffect>
                                      </p:childTnLst>
                                    </p:cTn>
                                  </p:par>
                                  <p:par>
                                    <p:cTn id="63" presetID="36" presetClass="emph" presetSubtype="0" fill="hold" grpId="1" nodeType="withEffect">
                                      <p:stCondLst>
                                        <p:cond delay="0"/>
                                      </p:stCondLst>
                                      <p:iterate type="lt">
                                        <p:tmPct val="30000"/>
                                      </p:iterate>
                                      <p:childTnLst>
                                        <p:animScale>
                                          <p:cBhvr>
                                            <p:cTn id="64" dur="50" autoRev="1" fill="hold">
                                              <p:stCondLst>
                                                <p:cond delay="0"/>
                                              </p:stCondLst>
                                            </p:cTn>
                                            <p:tgtEl>
                                              <p:spTgt spid="89"/>
                                            </p:tgtEl>
                                          </p:cBhvr>
                                          <p:to x="80000" y="100000"/>
                                        </p:animScale>
                                        <p:anim by="(#ppt_w*0.10)" calcmode="lin" valueType="num">
                                          <p:cBhvr>
                                            <p:cTn id="65" dur="50" autoRev="1" fill="hold">
                                              <p:stCondLst>
                                                <p:cond delay="0"/>
                                              </p:stCondLst>
                                            </p:cTn>
                                            <p:tgtEl>
                                              <p:spTgt spid="89"/>
                                            </p:tgtEl>
                                            <p:attrNameLst>
                                              <p:attrName>ppt_x</p:attrName>
                                            </p:attrNameLst>
                                          </p:cBhvr>
                                        </p:anim>
                                        <p:anim by="(-#ppt_w*0.10)" calcmode="lin" valueType="num">
                                          <p:cBhvr>
                                            <p:cTn id="66" dur="50" autoRev="1" fill="hold">
                                              <p:stCondLst>
                                                <p:cond delay="0"/>
                                              </p:stCondLst>
                                            </p:cTn>
                                            <p:tgtEl>
                                              <p:spTgt spid="89"/>
                                            </p:tgtEl>
                                            <p:attrNameLst>
                                              <p:attrName>ppt_y</p:attrName>
                                            </p:attrNameLst>
                                          </p:cBhvr>
                                        </p:anim>
                                        <p:animRot by="-480000">
                                          <p:cBhvr>
                                            <p:cTn id="67" dur="50" autoRev="1" fill="hold">
                                              <p:stCondLst>
                                                <p:cond delay="0"/>
                                              </p:stCondLst>
                                            </p:cTn>
                                            <p:tgtEl>
                                              <p:spTgt spid="8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4" grpId="0" animBg="1"/>
          <p:bldP spid="75" grpId="0" animBg="1"/>
          <p:bldP spid="84" grpId="0"/>
          <p:bldP spid="85" grpId="0"/>
          <p:bldP spid="86" grpId="0"/>
          <p:bldP spid="87" grpId="0"/>
          <p:bldP spid="88" grpId="0" animBg="1"/>
          <p:bldP spid="89" grpId="0"/>
          <p:bldP spid="89" grpId="1"/>
        </p:bldLst>
      </p:timing>
    </mc:Choice>
    <mc:Fallback xmlns="">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 presetClass="entr" presetSubtype="8" accel="5800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0-#ppt_w/2"/>
                                              </p:val>
                                            </p:tav>
                                            <p:tav tm="100000">
                                              <p:val>
                                                <p:strVal val="#ppt_x"/>
                                              </p:val>
                                            </p:tav>
                                          </p:tavLst>
                                        </p:anim>
                                        <p:anim calcmode="lin" valueType="num">
                                          <p:cBhvr additive="base">
                                            <p:cTn id="8" dur="1000" fill="hold"/>
                                            <p:tgtEl>
                                              <p:spTgt spid="9"/>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73"/>
                                            </p:tgtEl>
                                            <p:attrNameLst>
                                              <p:attrName>style.visibility</p:attrName>
                                            </p:attrNameLst>
                                          </p:cBhvr>
                                          <p:to>
                                            <p:strVal val="visible"/>
                                          </p:to>
                                        </p:set>
                                        <p:animEffect transition="in" filter="fade">
                                          <p:cBhvr>
                                            <p:cTn id="11" dur="500"/>
                                            <p:tgtEl>
                                              <p:spTgt spid="73"/>
                                            </p:tgtEl>
                                          </p:cBhvr>
                                        </p:animEffect>
                                      </p:childTnLst>
                                    </p:cTn>
                                  </p:par>
                                  <p:par>
                                    <p:cTn id="12" presetID="10" presetClass="entr" presetSubtype="0" fill="hold" grpId="0" nodeType="withEffect">
                                      <p:stCondLst>
                                        <p:cond delay="1300"/>
                                      </p:stCondLst>
                                      <p:childTnLst>
                                        <p:set>
                                          <p:cBhvr>
                                            <p:cTn id="13" dur="1" fill="hold">
                                              <p:stCondLst>
                                                <p:cond delay="0"/>
                                              </p:stCondLst>
                                            </p:cTn>
                                            <p:tgtEl>
                                              <p:spTgt spid="74"/>
                                            </p:tgtEl>
                                            <p:attrNameLst>
                                              <p:attrName>style.visibility</p:attrName>
                                            </p:attrNameLst>
                                          </p:cBhvr>
                                          <p:to>
                                            <p:strVal val="visible"/>
                                          </p:to>
                                        </p:set>
                                        <p:animEffect transition="in" filter="fade">
                                          <p:cBhvr>
                                            <p:cTn id="14" dur="500"/>
                                            <p:tgtEl>
                                              <p:spTgt spid="74"/>
                                            </p:tgtEl>
                                          </p:cBhvr>
                                        </p:animEffect>
                                      </p:childTnLst>
                                    </p:cTn>
                                  </p:par>
                                  <p:par>
                                    <p:cTn id="15" presetID="10" presetClass="entr" presetSubtype="0" fill="hold" grpId="0" nodeType="withEffect">
                                      <p:stCondLst>
                                        <p:cond delay="1800"/>
                                      </p:stCondLst>
                                      <p:childTnLst>
                                        <p:set>
                                          <p:cBhvr>
                                            <p:cTn id="16" dur="1" fill="hold">
                                              <p:stCondLst>
                                                <p:cond delay="0"/>
                                              </p:stCondLst>
                                            </p:cTn>
                                            <p:tgtEl>
                                              <p:spTgt spid="75"/>
                                            </p:tgtEl>
                                            <p:attrNameLst>
                                              <p:attrName>style.visibility</p:attrName>
                                            </p:attrNameLst>
                                          </p:cBhvr>
                                          <p:to>
                                            <p:strVal val="visible"/>
                                          </p:to>
                                        </p:set>
                                        <p:animEffect transition="in" filter="fade">
                                          <p:cBhvr>
                                            <p:cTn id="17" dur="500"/>
                                            <p:tgtEl>
                                              <p:spTgt spid="75"/>
                                            </p:tgtEl>
                                          </p:cBhvr>
                                        </p:animEffect>
                                      </p:childTnLst>
                                    </p:cTn>
                                  </p:par>
                                  <p:par>
                                    <p:cTn id="18" presetID="10" presetClass="entr" presetSubtype="0" fill="hold" grpId="0" nodeType="withEffect">
                                      <p:stCondLst>
                                        <p:cond delay="1500"/>
                                      </p:stCondLst>
                                      <p:childTnLst>
                                        <p:set>
                                          <p:cBhvr>
                                            <p:cTn id="19" dur="1" fill="hold">
                                              <p:stCondLst>
                                                <p:cond delay="0"/>
                                              </p:stCondLst>
                                            </p:cTn>
                                            <p:tgtEl>
                                              <p:spTgt spid="72"/>
                                            </p:tgtEl>
                                            <p:attrNameLst>
                                              <p:attrName>style.visibility</p:attrName>
                                            </p:attrNameLst>
                                          </p:cBhvr>
                                          <p:to>
                                            <p:strVal val="visible"/>
                                          </p:to>
                                        </p:set>
                                        <p:animEffect transition="in" filter="fade">
                                          <p:cBhvr>
                                            <p:cTn id="20" dur="500"/>
                                            <p:tgtEl>
                                              <p:spTgt spid="72"/>
                                            </p:tgtEl>
                                          </p:cBhvr>
                                        </p:animEffect>
                                      </p:childTnLst>
                                    </p:cTn>
                                  </p:par>
                                </p:childTnLst>
                              </p:cTn>
                            </p:par>
                            <p:par>
                              <p:cTn id="21" fill="hold">
                                <p:stCondLst>
                                  <p:cond delay="2300"/>
                                </p:stCondLst>
                                <p:childTnLst>
                                  <p:par>
                                    <p:cTn id="22" presetID="10" presetClass="entr" presetSubtype="0" fill="hold" nodeType="afterEffect">
                                      <p:stCondLst>
                                        <p:cond delay="0"/>
                                      </p:stCondLst>
                                      <p:childTnLst>
                                        <p:set>
                                          <p:cBhvr>
                                            <p:cTn id="23" dur="1" fill="hold">
                                              <p:stCondLst>
                                                <p:cond delay="0"/>
                                              </p:stCondLst>
                                            </p:cTn>
                                            <p:tgtEl>
                                              <p:spTgt spid="76"/>
                                            </p:tgtEl>
                                            <p:attrNameLst>
                                              <p:attrName>style.visibility</p:attrName>
                                            </p:attrNameLst>
                                          </p:cBhvr>
                                          <p:to>
                                            <p:strVal val="visible"/>
                                          </p:to>
                                        </p:set>
                                        <p:animEffect transition="in" filter="fade">
                                          <p:cBhvr>
                                            <p:cTn id="24" dur="500"/>
                                            <p:tgtEl>
                                              <p:spTgt spid="76"/>
                                            </p:tgtEl>
                                          </p:cBhvr>
                                        </p:animEffect>
                                      </p:childTnLst>
                                    </p:cTn>
                                  </p:par>
                                  <p:par>
                                    <p:cTn id="25" presetID="10" presetClass="entr" presetSubtype="0" fill="hold" nodeType="withEffect">
                                      <p:stCondLst>
                                        <p:cond delay="0"/>
                                      </p:stCondLst>
                                      <p:childTnLst>
                                        <p:set>
                                          <p:cBhvr>
                                            <p:cTn id="26" dur="1" fill="hold">
                                              <p:stCondLst>
                                                <p:cond delay="0"/>
                                              </p:stCondLst>
                                            </p:cTn>
                                            <p:tgtEl>
                                              <p:spTgt spid="77"/>
                                            </p:tgtEl>
                                            <p:attrNameLst>
                                              <p:attrName>style.visibility</p:attrName>
                                            </p:attrNameLst>
                                          </p:cBhvr>
                                          <p:to>
                                            <p:strVal val="visible"/>
                                          </p:to>
                                        </p:set>
                                        <p:animEffect transition="in" filter="fade">
                                          <p:cBhvr>
                                            <p:cTn id="27" dur="500"/>
                                            <p:tgtEl>
                                              <p:spTgt spid="77"/>
                                            </p:tgtEl>
                                          </p:cBhvr>
                                        </p:animEffect>
                                      </p:childTnLst>
                                    </p:cTn>
                                  </p:par>
                                  <p:par>
                                    <p:cTn id="28" presetID="10" presetClass="entr" presetSubtype="0" fill="hold" nodeType="withEffect">
                                      <p:stCondLst>
                                        <p:cond delay="0"/>
                                      </p:stCondLst>
                                      <p:childTnLst>
                                        <p:set>
                                          <p:cBhvr>
                                            <p:cTn id="29" dur="1" fill="hold">
                                              <p:stCondLst>
                                                <p:cond delay="0"/>
                                              </p:stCondLst>
                                            </p:cTn>
                                            <p:tgtEl>
                                              <p:spTgt spid="78"/>
                                            </p:tgtEl>
                                            <p:attrNameLst>
                                              <p:attrName>style.visibility</p:attrName>
                                            </p:attrNameLst>
                                          </p:cBhvr>
                                          <p:to>
                                            <p:strVal val="visible"/>
                                          </p:to>
                                        </p:set>
                                        <p:animEffect transition="in" filter="fade">
                                          <p:cBhvr>
                                            <p:cTn id="30" dur="500"/>
                                            <p:tgtEl>
                                              <p:spTgt spid="78"/>
                                            </p:tgtEl>
                                          </p:cBhvr>
                                        </p:animEffect>
                                      </p:childTnLst>
                                    </p:cTn>
                                  </p:par>
                                  <p:par>
                                    <p:cTn id="31" presetID="10" presetClass="entr" presetSubtype="0" fill="hold" nodeType="withEffect">
                                      <p:stCondLst>
                                        <p:cond delay="0"/>
                                      </p:stCondLst>
                                      <p:childTnLst>
                                        <p:set>
                                          <p:cBhvr>
                                            <p:cTn id="32" dur="1" fill="hold">
                                              <p:stCondLst>
                                                <p:cond delay="0"/>
                                              </p:stCondLst>
                                            </p:cTn>
                                            <p:tgtEl>
                                              <p:spTgt spid="79"/>
                                            </p:tgtEl>
                                            <p:attrNameLst>
                                              <p:attrName>style.visibility</p:attrName>
                                            </p:attrNameLst>
                                          </p:cBhvr>
                                          <p:to>
                                            <p:strVal val="visible"/>
                                          </p:to>
                                        </p:set>
                                        <p:animEffect transition="in" filter="fade">
                                          <p:cBhvr>
                                            <p:cTn id="33" dur="500"/>
                                            <p:tgtEl>
                                              <p:spTgt spid="79"/>
                                            </p:tgtEl>
                                          </p:cBhvr>
                                        </p:animEffect>
                                      </p:childTnLst>
                                    </p:cTn>
                                  </p:par>
                                  <p:par>
                                    <p:cTn id="34" presetID="10" presetClass="entr" presetSubtype="0" fill="hold" nodeType="withEffect">
                                      <p:stCondLst>
                                        <p:cond delay="0"/>
                                      </p:stCondLst>
                                      <p:childTnLst>
                                        <p:set>
                                          <p:cBhvr>
                                            <p:cTn id="35" dur="1" fill="hold">
                                              <p:stCondLst>
                                                <p:cond delay="0"/>
                                              </p:stCondLst>
                                            </p:cTn>
                                            <p:tgtEl>
                                              <p:spTgt spid="80"/>
                                            </p:tgtEl>
                                            <p:attrNameLst>
                                              <p:attrName>style.visibility</p:attrName>
                                            </p:attrNameLst>
                                          </p:cBhvr>
                                          <p:to>
                                            <p:strVal val="visible"/>
                                          </p:to>
                                        </p:set>
                                        <p:animEffect transition="in" filter="fade">
                                          <p:cBhvr>
                                            <p:cTn id="36" dur="500"/>
                                            <p:tgtEl>
                                              <p:spTgt spid="80"/>
                                            </p:tgtEl>
                                          </p:cBhvr>
                                        </p:animEffect>
                                      </p:childTnLst>
                                    </p:cTn>
                                  </p:par>
                                  <p:par>
                                    <p:cTn id="37" presetID="10" presetClass="entr" presetSubtype="0" fill="hold" nodeType="withEffect">
                                      <p:stCondLst>
                                        <p:cond delay="0"/>
                                      </p:stCondLst>
                                      <p:childTnLst>
                                        <p:set>
                                          <p:cBhvr>
                                            <p:cTn id="38" dur="1" fill="hold">
                                              <p:stCondLst>
                                                <p:cond delay="0"/>
                                              </p:stCondLst>
                                            </p:cTn>
                                            <p:tgtEl>
                                              <p:spTgt spid="81"/>
                                            </p:tgtEl>
                                            <p:attrNameLst>
                                              <p:attrName>style.visibility</p:attrName>
                                            </p:attrNameLst>
                                          </p:cBhvr>
                                          <p:to>
                                            <p:strVal val="visible"/>
                                          </p:to>
                                        </p:set>
                                        <p:animEffect transition="in" filter="fade">
                                          <p:cBhvr>
                                            <p:cTn id="39" dur="500"/>
                                            <p:tgtEl>
                                              <p:spTgt spid="81"/>
                                            </p:tgtEl>
                                          </p:cBhvr>
                                        </p:animEffect>
                                      </p:childTnLst>
                                    </p:cTn>
                                  </p:par>
                                  <p:par>
                                    <p:cTn id="40" presetID="10" presetClass="entr" presetSubtype="0" fill="hold" nodeType="withEffect">
                                      <p:stCondLst>
                                        <p:cond delay="0"/>
                                      </p:stCondLst>
                                      <p:childTnLst>
                                        <p:set>
                                          <p:cBhvr>
                                            <p:cTn id="41" dur="1" fill="hold">
                                              <p:stCondLst>
                                                <p:cond delay="0"/>
                                              </p:stCondLst>
                                            </p:cTn>
                                            <p:tgtEl>
                                              <p:spTgt spid="82"/>
                                            </p:tgtEl>
                                            <p:attrNameLst>
                                              <p:attrName>style.visibility</p:attrName>
                                            </p:attrNameLst>
                                          </p:cBhvr>
                                          <p:to>
                                            <p:strVal val="visible"/>
                                          </p:to>
                                        </p:set>
                                        <p:animEffect transition="in" filter="fade">
                                          <p:cBhvr>
                                            <p:cTn id="42" dur="500"/>
                                            <p:tgtEl>
                                              <p:spTgt spid="82"/>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7"/>
                                            </p:tgtEl>
                                            <p:attrNameLst>
                                              <p:attrName>style.visibility</p:attrName>
                                            </p:attrNameLst>
                                          </p:cBhvr>
                                          <p:to>
                                            <p:strVal val="visible"/>
                                          </p:to>
                                        </p:set>
                                        <p:animEffect transition="in" filter="fade">
                                          <p:cBhvr>
                                            <p:cTn id="45" dur="500"/>
                                            <p:tgtEl>
                                              <p:spTgt spid="8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86"/>
                                            </p:tgtEl>
                                            <p:attrNameLst>
                                              <p:attrName>style.visibility</p:attrName>
                                            </p:attrNameLst>
                                          </p:cBhvr>
                                          <p:to>
                                            <p:strVal val="visible"/>
                                          </p:to>
                                        </p:set>
                                        <p:animEffect transition="in" filter="fade">
                                          <p:cBhvr>
                                            <p:cTn id="48" dur="500"/>
                                            <p:tgtEl>
                                              <p:spTgt spid="8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85"/>
                                            </p:tgtEl>
                                            <p:attrNameLst>
                                              <p:attrName>style.visibility</p:attrName>
                                            </p:attrNameLst>
                                          </p:cBhvr>
                                          <p:to>
                                            <p:strVal val="visible"/>
                                          </p:to>
                                        </p:set>
                                        <p:animEffect transition="in" filter="fade">
                                          <p:cBhvr>
                                            <p:cTn id="51" dur="500"/>
                                            <p:tgtEl>
                                              <p:spTgt spid="8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84"/>
                                            </p:tgtEl>
                                            <p:attrNameLst>
                                              <p:attrName>style.visibility</p:attrName>
                                            </p:attrNameLst>
                                          </p:cBhvr>
                                          <p:to>
                                            <p:strVal val="visible"/>
                                          </p:to>
                                        </p:set>
                                        <p:animEffect transition="in" filter="fade">
                                          <p:cBhvr>
                                            <p:cTn id="54" dur="500"/>
                                            <p:tgtEl>
                                              <p:spTgt spid="84"/>
                                            </p:tgtEl>
                                          </p:cBhvr>
                                        </p:animEffect>
                                      </p:childTnLst>
                                    </p:cTn>
                                  </p:par>
                                </p:childTnLst>
                              </p:cTn>
                            </p:par>
                            <p:par>
                              <p:cTn id="55" fill="hold">
                                <p:stCondLst>
                                  <p:cond delay="2800"/>
                                </p:stCondLst>
                                <p:childTnLst>
                                  <p:par>
                                    <p:cTn id="56" presetID="22" presetClass="entr" presetSubtype="8" fill="hold" grpId="0" nodeType="afterEffect">
                                      <p:stCondLst>
                                        <p:cond delay="0"/>
                                      </p:stCondLst>
                                      <p:childTnLst>
                                        <p:set>
                                          <p:cBhvr>
                                            <p:cTn id="57" dur="1" fill="hold">
                                              <p:stCondLst>
                                                <p:cond delay="0"/>
                                              </p:stCondLst>
                                            </p:cTn>
                                            <p:tgtEl>
                                              <p:spTgt spid="88"/>
                                            </p:tgtEl>
                                            <p:attrNameLst>
                                              <p:attrName>style.visibility</p:attrName>
                                            </p:attrNameLst>
                                          </p:cBhvr>
                                          <p:to>
                                            <p:strVal val="visible"/>
                                          </p:to>
                                        </p:set>
                                        <p:animEffect transition="in" filter="wipe(left)">
                                          <p:cBhvr>
                                            <p:cTn id="58" dur="500"/>
                                            <p:tgtEl>
                                              <p:spTgt spid="88"/>
                                            </p:tgtEl>
                                          </p:cBhvr>
                                        </p:animEffect>
                                      </p:childTnLst>
                                    </p:cTn>
                                  </p:par>
                                </p:childTnLst>
                              </p:cTn>
                            </p:par>
                            <p:par>
                              <p:cTn id="59" fill="hold">
                                <p:stCondLst>
                                  <p:cond delay="3300"/>
                                </p:stCondLst>
                                <p:childTnLst>
                                  <p:par>
                                    <p:cTn id="60" presetID="22" presetClass="entr" presetSubtype="8" fill="hold" grpId="0" nodeType="afterEffect">
                                      <p:stCondLst>
                                        <p:cond delay="0"/>
                                      </p:stCondLst>
                                      <p:iterate type="lt">
                                        <p:tmPct val="30000"/>
                                      </p:iterate>
                                      <p:childTnLst>
                                        <p:set>
                                          <p:cBhvr>
                                            <p:cTn id="61" dur="1" fill="hold">
                                              <p:stCondLst>
                                                <p:cond delay="0"/>
                                              </p:stCondLst>
                                            </p:cTn>
                                            <p:tgtEl>
                                              <p:spTgt spid="89"/>
                                            </p:tgtEl>
                                            <p:attrNameLst>
                                              <p:attrName>style.visibility</p:attrName>
                                            </p:attrNameLst>
                                          </p:cBhvr>
                                          <p:to>
                                            <p:strVal val="visible"/>
                                          </p:to>
                                        </p:set>
                                        <p:animEffect transition="in" filter="wipe(left)">
                                          <p:cBhvr>
                                            <p:cTn id="62" dur="100"/>
                                            <p:tgtEl>
                                              <p:spTgt spid="89"/>
                                            </p:tgtEl>
                                          </p:cBhvr>
                                        </p:animEffect>
                                      </p:childTnLst>
                                    </p:cTn>
                                  </p:par>
                                  <p:par>
                                    <p:cTn id="63" presetID="36" presetClass="emph" presetSubtype="0" fill="hold" grpId="1" nodeType="withEffect">
                                      <p:stCondLst>
                                        <p:cond delay="0"/>
                                      </p:stCondLst>
                                      <p:iterate type="lt">
                                        <p:tmPct val="30000"/>
                                      </p:iterate>
                                      <p:childTnLst>
                                        <p:animScale>
                                          <p:cBhvr>
                                            <p:cTn id="64" dur="50" autoRev="1" fill="hold">
                                              <p:stCondLst>
                                                <p:cond delay="0"/>
                                              </p:stCondLst>
                                            </p:cTn>
                                            <p:tgtEl>
                                              <p:spTgt spid="89"/>
                                            </p:tgtEl>
                                          </p:cBhvr>
                                          <p:to x="80000" y="100000"/>
                                        </p:animScale>
                                        <p:anim by="(#ppt_w*0.10)" calcmode="lin" valueType="num">
                                          <p:cBhvr>
                                            <p:cTn id="65" dur="50" autoRev="1" fill="hold">
                                              <p:stCondLst>
                                                <p:cond delay="0"/>
                                              </p:stCondLst>
                                            </p:cTn>
                                            <p:tgtEl>
                                              <p:spTgt spid="89"/>
                                            </p:tgtEl>
                                            <p:attrNameLst>
                                              <p:attrName>ppt_x</p:attrName>
                                            </p:attrNameLst>
                                          </p:cBhvr>
                                        </p:anim>
                                        <p:anim by="(-#ppt_w*0.10)" calcmode="lin" valueType="num">
                                          <p:cBhvr>
                                            <p:cTn id="66" dur="50" autoRev="1" fill="hold">
                                              <p:stCondLst>
                                                <p:cond delay="0"/>
                                              </p:stCondLst>
                                            </p:cTn>
                                            <p:tgtEl>
                                              <p:spTgt spid="89"/>
                                            </p:tgtEl>
                                            <p:attrNameLst>
                                              <p:attrName>ppt_y</p:attrName>
                                            </p:attrNameLst>
                                          </p:cBhvr>
                                        </p:anim>
                                        <p:animRot by="-480000">
                                          <p:cBhvr>
                                            <p:cTn id="67" dur="50" autoRev="1" fill="hold">
                                              <p:stCondLst>
                                                <p:cond delay="0"/>
                                              </p:stCondLst>
                                            </p:cTn>
                                            <p:tgtEl>
                                              <p:spTgt spid="8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4" grpId="0" animBg="1"/>
          <p:bldP spid="75" grpId="0" animBg="1"/>
          <p:bldP spid="84" grpId="0"/>
          <p:bldP spid="85" grpId="0"/>
          <p:bldP spid="86" grpId="0"/>
          <p:bldP spid="87" grpId="0"/>
          <p:bldP spid="88" grpId="0" animBg="1"/>
          <p:bldP spid="89" grpId="0"/>
          <p:bldP spid="89" grpId="1"/>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原创设计师QQ598969553      _1"/>
          <p:cNvGrpSpPr/>
          <p:nvPr/>
        </p:nvGrpSpPr>
        <p:grpSpPr>
          <a:xfrm>
            <a:off x="4034357" y="2296724"/>
            <a:ext cx="1061000" cy="1214343"/>
            <a:chOff x="5379142" y="2991066"/>
            <a:chExt cx="1414667" cy="1619124"/>
          </a:xfrm>
          <a:gradFill>
            <a:gsLst>
              <a:gs pos="25000">
                <a:schemeClr val="accent2"/>
              </a:gs>
              <a:gs pos="100000">
                <a:schemeClr val="accent1"/>
              </a:gs>
            </a:gsLst>
            <a:lin ang="12600000" scaled="0"/>
          </a:gradFill>
        </p:grpSpPr>
        <p:sp>
          <p:nvSpPr>
            <p:cNvPr id="10" name="Shape 1723"/>
            <p:cNvSpPr/>
            <p:nvPr/>
          </p:nvSpPr>
          <p:spPr>
            <a:xfrm rot="18900000">
              <a:off x="5379143" y="2991066"/>
              <a:ext cx="1414666" cy="1414666"/>
            </a:xfrm>
            <a:prstGeom prst="roundRect">
              <a:avLst>
                <a:gd name="adj" fmla="val 15000"/>
              </a:avLst>
            </a:prstGeom>
            <a:grpFill/>
            <a:ln w="12700">
              <a:miter lim="400000"/>
            </a:ln>
          </p:spPr>
          <p:txBody>
            <a:bodyPr lIns="50800" tIns="50800" rIns="50800" bIns="50800" anchor="ct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1" name="Shape 1726"/>
            <p:cNvSpPr/>
            <p:nvPr/>
          </p:nvSpPr>
          <p:spPr>
            <a:xfrm rot="18900000">
              <a:off x="5379142" y="3195523"/>
              <a:ext cx="1414666" cy="1414667"/>
            </a:xfrm>
            <a:prstGeom prst="roundRect">
              <a:avLst>
                <a:gd name="adj" fmla="val 15000"/>
              </a:avLst>
            </a:prstGeom>
            <a:grp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12" name="原创设计师QQ598969553      _2"/>
          <p:cNvGrpSpPr/>
          <p:nvPr/>
        </p:nvGrpSpPr>
        <p:grpSpPr>
          <a:xfrm>
            <a:off x="2672903" y="2452981"/>
            <a:ext cx="1061000" cy="1214343"/>
            <a:chOff x="3563871" y="3199409"/>
            <a:chExt cx="1414666" cy="1619124"/>
          </a:xfrm>
          <a:gradFill>
            <a:gsLst>
              <a:gs pos="25000">
                <a:schemeClr val="accent2"/>
              </a:gs>
              <a:gs pos="100000">
                <a:schemeClr val="accent1"/>
              </a:gs>
            </a:gsLst>
            <a:lin ang="12600000" scaled="0"/>
          </a:gradFill>
        </p:grpSpPr>
        <p:sp>
          <p:nvSpPr>
            <p:cNvPr id="13" name="Shape 1722"/>
            <p:cNvSpPr/>
            <p:nvPr/>
          </p:nvSpPr>
          <p:spPr>
            <a:xfrm rot="8100000">
              <a:off x="3563871" y="3403867"/>
              <a:ext cx="1414666" cy="1414666"/>
            </a:xfrm>
            <a:prstGeom prst="roundRect">
              <a:avLst>
                <a:gd name="adj" fmla="val 15000"/>
              </a:avLst>
            </a:prstGeom>
            <a:grpFill/>
            <a:ln w="12700">
              <a:miter lim="400000"/>
            </a:ln>
          </p:spPr>
          <p:txBody>
            <a:bodyPr lIns="50800" tIns="50800" rIns="50800" bIns="50800" anchor="ct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4" name="Shape 1729"/>
            <p:cNvSpPr/>
            <p:nvPr/>
          </p:nvSpPr>
          <p:spPr>
            <a:xfrm rot="8100000">
              <a:off x="3563871" y="3199409"/>
              <a:ext cx="1414666" cy="1414667"/>
            </a:xfrm>
            <a:prstGeom prst="roundRect">
              <a:avLst>
                <a:gd name="adj" fmla="val 15000"/>
              </a:avLst>
            </a:prstGeom>
            <a:grp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15" name="原创设计师QQ598969553      _3"/>
          <p:cNvGrpSpPr/>
          <p:nvPr/>
        </p:nvGrpSpPr>
        <p:grpSpPr>
          <a:xfrm>
            <a:off x="1259632" y="2296724"/>
            <a:ext cx="1061000" cy="1214343"/>
            <a:chOff x="1743076" y="2991066"/>
            <a:chExt cx="1414666" cy="1619124"/>
          </a:xfrm>
          <a:gradFill>
            <a:gsLst>
              <a:gs pos="25000">
                <a:schemeClr val="accent2"/>
              </a:gs>
              <a:gs pos="100000">
                <a:schemeClr val="accent1"/>
              </a:gs>
            </a:gsLst>
            <a:lin ang="12600000" scaled="0"/>
          </a:gradFill>
        </p:grpSpPr>
        <p:sp>
          <p:nvSpPr>
            <p:cNvPr id="16" name="Shape 1721"/>
            <p:cNvSpPr/>
            <p:nvPr/>
          </p:nvSpPr>
          <p:spPr>
            <a:xfrm rot="18900000">
              <a:off x="1743076" y="2991066"/>
              <a:ext cx="1414666" cy="1414666"/>
            </a:xfrm>
            <a:prstGeom prst="roundRect">
              <a:avLst>
                <a:gd name="adj" fmla="val 15000"/>
              </a:avLst>
            </a:prstGeom>
            <a:grpFill/>
            <a:ln w="12700">
              <a:miter lim="400000"/>
            </a:ln>
          </p:spPr>
          <p:txBody>
            <a:bodyPr lIns="50800" tIns="50800" rIns="50800" bIns="50800" anchor="ct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7" name="Shape 1732"/>
            <p:cNvSpPr/>
            <p:nvPr/>
          </p:nvSpPr>
          <p:spPr>
            <a:xfrm rot="18900000">
              <a:off x="1743076" y="3195523"/>
              <a:ext cx="1414666" cy="1414667"/>
            </a:xfrm>
            <a:prstGeom prst="roundRect">
              <a:avLst>
                <a:gd name="adj" fmla="val 15000"/>
              </a:avLst>
            </a:prstGeom>
            <a:grpFill/>
            <a:ln w="508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18" name="原创设计师QQ598969553      _4"/>
          <p:cNvGrpSpPr/>
          <p:nvPr/>
        </p:nvGrpSpPr>
        <p:grpSpPr>
          <a:xfrm>
            <a:off x="5399953" y="2452981"/>
            <a:ext cx="1061000" cy="1214344"/>
            <a:chOff x="7199937" y="3199409"/>
            <a:chExt cx="1414666" cy="1619125"/>
          </a:xfrm>
          <a:gradFill>
            <a:gsLst>
              <a:gs pos="25000">
                <a:schemeClr val="accent2"/>
              </a:gs>
              <a:gs pos="100000">
                <a:schemeClr val="accent1"/>
              </a:gs>
            </a:gsLst>
            <a:lin ang="12600000" scaled="0"/>
          </a:gradFill>
        </p:grpSpPr>
        <p:sp>
          <p:nvSpPr>
            <p:cNvPr id="19" name="Shape 1724"/>
            <p:cNvSpPr/>
            <p:nvPr/>
          </p:nvSpPr>
          <p:spPr>
            <a:xfrm rot="8100000">
              <a:off x="7199937" y="3403868"/>
              <a:ext cx="1414666" cy="1414666"/>
            </a:xfrm>
            <a:prstGeom prst="roundRect">
              <a:avLst>
                <a:gd name="adj" fmla="val 15000"/>
              </a:avLst>
            </a:prstGeom>
            <a:grpFill/>
            <a:ln w="12700">
              <a:miter lim="400000"/>
            </a:ln>
          </p:spPr>
          <p:txBody>
            <a:bodyPr lIns="50800" tIns="50800" rIns="50800" bIns="50800" anchor="ct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20" name="Shape 1735"/>
            <p:cNvSpPr/>
            <p:nvPr/>
          </p:nvSpPr>
          <p:spPr>
            <a:xfrm rot="8100000">
              <a:off x="7199937" y="3199409"/>
              <a:ext cx="1414666" cy="1414667"/>
            </a:xfrm>
            <a:prstGeom prst="roundRect">
              <a:avLst>
                <a:gd name="adj" fmla="val 15000"/>
              </a:avLst>
            </a:prstGeom>
            <a:grp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21" name="原创设计师QQ598969553      _5"/>
          <p:cNvGrpSpPr/>
          <p:nvPr/>
        </p:nvGrpSpPr>
        <p:grpSpPr>
          <a:xfrm>
            <a:off x="6761407" y="2296724"/>
            <a:ext cx="1061000" cy="1214343"/>
            <a:chOff x="9015209" y="2991066"/>
            <a:chExt cx="1414666" cy="1619124"/>
          </a:xfrm>
          <a:gradFill>
            <a:gsLst>
              <a:gs pos="25000">
                <a:schemeClr val="accent2"/>
              </a:gs>
              <a:gs pos="100000">
                <a:schemeClr val="accent1"/>
              </a:gs>
            </a:gsLst>
            <a:lin ang="12600000" scaled="0"/>
          </a:gradFill>
        </p:grpSpPr>
        <p:sp>
          <p:nvSpPr>
            <p:cNvPr id="22" name="Shape 1725"/>
            <p:cNvSpPr/>
            <p:nvPr/>
          </p:nvSpPr>
          <p:spPr>
            <a:xfrm rot="18900000">
              <a:off x="9015209" y="2991066"/>
              <a:ext cx="1414666" cy="1414666"/>
            </a:xfrm>
            <a:prstGeom prst="roundRect">
              <a:avLst>
                <a:gd name="adj" fmla="val 15000"/>
              </a:avLst>
            </a:prstGeom>
            <a:grpFill/>
            <a:ln w="12700">
              <a:miter lim="400000"/>
            </a:ln>
          </p:spPr>
          <p:txBody>
            <a:bodyPr lIns="50800" tIns="50800" rIns="50800" bIns="50800" anchor="ct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23" name="Shape 1738"/>
            <p:cNvSpPr/>
            <p:nvPr/>
          </p:nvSpPr>
          <p:spPr>
            <a:xfrm rot="18900000">
              <a:off x="9015209" y="3195523"/>
              <a:ext cx="1414666" cy="1414667"/>
            </a:xfrm>
            <a:prstGeom prst="roundRect">
              <a:avLst>
                <a:gd name="adj" fmla="val 15000"/>
              </a:avLst>
            </a:prstGeom>
            <a:grp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337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sp>
        <p:nvSpPr>
          <p:cNvPr id="24" name="原创设计师QQ598969553      _6"/>
          <p:cNvSpPr txBox="1">
            <a:spLocks/>
          </p:cNvSpPr>
          <p:nvPr/>
        </p:nvSpPr>
        <p:spPr>
          <a:xfrm>
            <a:off x="1336075"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25" name="原创设计师QQ598969553      _7"/>
          <p:cNvSpPr txBox="1">
            <a:spLocks/>
          </p:cNvSpPr>
          <p:nvPr/>
        </p:nvSpPr>
        <p:spPr>
          <a:xfrm>
            <a:off x="2747274"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26" name="原创设计师QQ598969553      _8"/>
          <p:cNvSpPr txBox="1">
            <a:spLocks/>
          </p:cNvSpPr>
          <p:nvPr/>
        </p:nvSpPr>
        <p:spPr>
          <a:xfrm>
            <a:off x="4110265"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27" name="原创设计师QQ598969553      _9"/>
          <p:cNvSpPr txBox="1">
            <a:spLocks/>
          </p:cNvSpPr>
          <p:nvPr/>
        </p:nvSpPr>
        <p:spPr>
          <a:xfrm>
            <a:off x="5473789"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28" name="原创设计师QQ598969553      _10"/>
          <p:cNvSpPr txBox="1">
            <a:spLocks/>
          </p:cNvSpPr>
          <p:nvPr/>
        </p:nvSpPr>
        <p:spPr>
          <a:xfrm>
            <a:off x="6837850" y="2880154"/>
            <a:ext cx="908114" cy="20082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sz="12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200" b="1" dirty="0">
              <a:solidFill>
                <a:schemeClr val="bg1"/>
              </a:solidFill>
              <a:latin typeface="微软雅黑" panose="020B0503020204020204" pitchFamily="34" charset="-122"/>
              <a:ea typeface="微软雅黑" panose="020B0503020204020204" pitchFamily="34" charset="-122"/>
            </a:endParaRPr>
          </a:p>
        </p:txBody>
      </p:sp>
      <p:sp>
        <p:nvSpPr>
          <p:cNvPr id="29" name="原创设计师QQ598969553      _11"/>
          <p:cNvSpPr txBox="1"/>
          <p:nvPr/>
        </p:nvSpPr>
        <p:spPr>
          <a:xfrm>
            <a:off x="995836" y="1329030"/>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2"/>
                </a:solidFill>
                <a:latin typeface="微软雅黑" pitchFamily="34" charset="-122"/>
                <a:ea typeface="微软雅黑" pitchFamily="34" charset="-122"/>
              </a:rPr>
              <a:t>详写内容</a:t>
            </a:r>
            <a:r>
              <a:rPr lang="en-US" altLang="zh-CN" sz="1000" dirty="0">
                <a:solidFill>
                  <a:schemeClr val="tx2"/>
                </a:solidFill>
                <a:latin typeface="微软雅黑" pitchFamily="34" charset="-122"/>
                <a:ea typeface="微软雅黑" pitchFamily="34" charset="-122"/>
              </a:rPr>
              <a:t>……</a:t>
            </a:r>
            <a:r>
              <a:rPr lang="zh-CN" altLang="en-US" sz="1000" dirty="0">
                <a:solidFill>
                  <a:schemeClr val="tx2"/>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2"/>
              </a:solidFill>
              <a:latin typeface="微软雅黑" pitchFamily="34" charset="-122"/>
              <a:ea typeface="微软雅黑" pitchFamily="34" charset="-122"/>
            </a:endParaRPr>
          </a:p>
        </p:txBody>
      </p:sp>
      <p:sp>
        <p:nvSpPr>
          <p:cNvPr id="30" name="原创设计师QQ598969553      _12"/>
          <p:cNvSpPr txBox="1"/>
          <p:nvPr/>
        </p:nvSpPr>
        <p:spPr>
          <a:xfrm>
            <a:off x="2363988" y="3939902"/>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2"/>
                </a:solidFill>
                <a:latin typeface="微软雅黑" pitchFamily="34" charset="-122"/>
                <a:ea typeface="微软雅黑" pitchFamily="34" charset="-122"/>
              </a:rPr>
              <a:t>详写内容</a:t>
            </a:r>
            <a:r>
              <a:rPr lang="en-US" altLang="zh-CN" sz="1000" dirty="0">
                <a:solidFill>
                  <a:schemeClr val="tx2"/>
                </a:solidFill>
                <a:latin typeface="微软雅黑" pitchFamily="34" charset="-122"/>
                <a:ea typeface="微软雅黑" pitchFamily="34" charset="-122"/>
              </a:rPr>
              <a:t>……</a:t>
            </a:r>
            <a:r>
              <a:rPr lang="zh-CN" altLang="en-US" sz="1000" dirty="0">
                <a:solidFill>
                  <a:schemeClr val="tx2"/>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2"/>
              </a:solidFill>
              <a:latin typeface="微软雅黑" pitchFamily="34" charset="-122"/>
              <a:ea typeface="微软雅黑" pitchFamily="34" charset="-122"/>
            </a:endParaRPr>
          </a:p>
        </p:txBody>
      </p:sp>
      <p:sp>
        <p:nvSpPr>
          <p:cNvPr id="31" name="原创设计师QQ598969553      _13"/>
          <p:cNvSpPr txBox="1"/>
          <p:nvPr/>
        </p:nvSpPr>
        <p:spPr>
          <a:xfrm>
            <a:off x="3726301" y="1329030"/>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2"/>
                </a:solidFill>
                <a:latin typeface="微软雅黑" pitchFamily="34" charset="-122"/>
                <a:ea typeface="微软雅黑" pitchFamily="34" charset="-122"/>
              </a:rPr>
              <a:t>详写内容</a:t>
            </a:r>
            <a:r>
              <a:rPr lang="en-US" altLang="zh-CN" sz="1000" dirty="0">
                <a:solidFill>
                  <a:schemeClr val="tx2"/>
                </a:solidFill>
                <a:latin typeface="微软雅黑" pitchFamily="34" charset="-122"/>
                <a:ea typeface="微软雅黑" pitchFamily="34" charset="-122"/>
              </a:rPr>
              <a:t>……</a:t>
            </a:r>
            <a:r>
              <a:rPr lang="zh-CN" altLang="en-US" sz="1000" dirty="0">
                <a:solidFill>
                  <a:schemeClr val="tx2"/>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2"/>
              </a:solidFill>
              <a:latin typeface="微软雅黑" pitchFamily="34" charset="-122"/>
              <a:ea typeface="微软雅黑" pitchFamily="34" charset="-122"/>
            </a:endParaRPr>
          </a:p>
        </p:txBody>
      </p:sp>
      <p:sp>
        <p:nvSpPr>
          <p:cNvPr id="32" name="原创设计师QQ598969553      _14"/>
          <p:cNvSpPr txBox="1"/>
          <p:nvPr/>
        </p:nvSpPr>
        <p:spPr>
          <a:xfrm>
            <a:off x="5089641" y="3939902"/>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2"/>
                </a:solidFill>
                <a:latin typeface="微软雅黑" pitchFamily="34" charset="-122"/>
                <a:ea typeface="微软雅黑" pitchFamily="34" charset="-122"/>
              </a:rPr>
              <a:t>详写内容</a:t>
            </a:r>
            <a:r>
              <a:rPr lang="en-US" altLang="zh-CN" sz="1000" dirty="0">
                <a:solidFill>
                  <a:schemeClr val="tx2"/>
                </a:solidFill>
                <a:latin typeface="微软雅黑" pitchFamily="34" charset="-122"/>
                <a:ea typeface="微软雅黑" pitchFamily="34" charset="-122"/>
              </a:rPr>
              <a:t>……</a:t>
            </a:r>
            <a:r>
              <a:rPr lang="zh-CN" altLang="en-US" sz="1000" dirty="0">
                <a:solidFill>
                  <a:schemeClr val="tx2"/>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2"/>
              </a:solidFill>
              <a:latin typeface="微软雅黑" pitchFamily="34" charset="-122"/>
              <a:ea typeface="微软雅黑" pitchFamily="34" charset="-122"/>
            </a:endParaRPr>
          </a:p>
        </p:txBody>
      </p:sp>
      <p:sp>
        <p:nvSpPr>
          <p:cNvPr id="33" name="原创设计师QQ598969553      _15"/>
          <p:cNvSpPr txBox="1"/>
          <p:nvPr/>
        </p:nvSpPr>
        <p:spPr>
          <a:xfrm>
            <a:off x="6438803" y="1329030"/>
            <a:ext cx="1746277" cy="738664"/>
          </a:xfrm>
          <a:prstGeom prst="rect">
            <a:avLst/>
          </a:prstGeom>
          <a:noFill/>
        </p:spPr>
        <p:txBody>
          <a:bodyPr wrap="square" lIns="0" tIns="0" rIns="0" bIns="0" rtlCol="0">
            <a:spAutoFit/>
          </a:bodyPr>
          <a:lstStyle/>
          <a:p>
            <a:pPr algn="just">
              <a:lnSpc>
                <a:spcPct val="120000"/>
              </a:lnSpc>
            </a:pPr>
            <a:r>
              <a:rPr lang="zh-CN" altLang="en-US" sz="1000" dirty="0">
                <a:solidFill>
                  <a:schemeClr val="tx2"/>
                </a:solidFill>
                <a:latin typeface="微软雅黑" pitchFamily="34" charset="-122"/>
                <a:ea typeface="微软雅黑" pitchFamily="34" charset="-122"/>
              </a:rPr>
              <a:t>详写内容</a:t>
            </a:r>
            <a:r>
              <a:rPr lang="en-US" altLang="zh-CN" sz="1000" dirty="0">
                <a:solidFill>
                  <a:schemeClr val="tx2"/>
                </a:solidFill>
                <a:latin typeface="微软雅黑" pitchFamily="34" charset="-122"/>
                <a:ea typeface="微软雅黑" pitchFamily="34" charset="-122"/>
              </a:rPr>
              <a:t>……</a:t>
            </a:r>
            <a:r>
              <a:rPr lang="zh-CN" altLang="en-US" sz="1000" dirty="0">
                <a:solidFill>
                  <a:schemeClr val="tx2"/>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1000" dirty="0">
              <a:solidFill>
                <a:schemeClr val="tx2"/>
              </a:solidFill>
              <a:latin typeface="微软雅黑" pitchFamily="34" charset="-122"/>
              <a:ea typeface="微软雅黑" pitchFamily="34" charset="-122"/>
            </a:endParaRPr>
          </a:p>
        </p:txBody>
      </p:sp>
      <p:pic>
        <p:nvPicPr>
          <p:cNvPr id="35"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529525535"/>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xEl>
                                              <p:pRg st="0" end="0"/>
                                            </p:txEl>
                                          </p:spTgt>
                                        </p:tgtEl>
                                        <p:attrNameLst>
                                          <p:attrName>style.visibility</p:attrName>
                                        </p:attrNameLst>
                                      </p:cBhvr>
                                      <p:to>
                                        <p:strVal val="visible"/>
                                      </p:to>
                                    </p:set>
                                    <p:animEffect transition="in" filter="fade">
                                      <p:cBhvr>
                                        <p:cTn id="10" dur="500"/>
                                        <p:tgtEl>
                                          <p:spTgt spid="24">
                                            <p:txEl>
                                              <p:pRg st="0" end="0"/>
                                            </p:txEl>
                                          </p:spTgt>
                                        </p:tgtEl>
                                      </p:cBhvr>
                                    </p:animEffect>
                                  </p:childTnLst>
                                </p:cTn>
                              </p:par>
                            </p:childTnLst>
                          </p:cTn>
                        </p:par>
                        <p:par>
                          <p:cTn id="11" fill="hold">
                            <p:stCondLst>
                              <p:cond delay="500"/>
                            </p:stCondLst>
                            <p:childTnLst>
                              <p:par>
                                <p:cTn id="12" presetID="18" presetClass="entr" presetSubtype="6" fill="hold" grpId="0" nodeType="after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strips(downRight)">
                                      <p:cBhvr>
                                        <p:cTn id="14" dur="500"/>
                                        <p:tgtEl>
                                          <p:spTgt spid="29"/>
                                        </p:tgtEl>
                                      </p:cBhvr>
                                    </p:animEffect>
                                  </p:childTnLst>
                                </p:cTn>
                              </p:par>
                            </p:childTnLst>
                          </p:cTn>
                        </p:par>
                        <p:par>
                          <p:cTn id="15" fill="hold">
                            <p:stCondLst>
                              <p:cond delay="1000"/>
                            </p:stCondLst>
                            <p:childTnLst>
                              <p:par>
                                <p:cTn id="16" presetID="9" presetClass="entr" presetSubtype="0" fill="hold"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dissolv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5">
                                            <p:txEl>
                                              <p:pRg st="0" end="0"/>
                                            </p:txEl>
                                          </p:spTgt>
                                        </p:tgtEl>
                                        <p:attrNameLst>
                                          <p:attrName>style.visibility</p:attrName>
                                        </p:attrNameLst>
                                      </p:cBhvr>
                                      <p:to>
                                        <p:strVal val="visible"/>
                                      </p:to>
                                    </p:set>
                                    <p:animEffect transition="in" filter="fade">
                                      <p:cBhvr>
                                        <p:cTn id="21" dur="500"/>
                                        <p:tgtEl>
                                          <p:spTgt spid="25">
                                            <p:txEl>
                                              <p:pRg st="0" end="0"/>
                                            </p:txEl>
                                          </p:spTgt>
                                        </p:tgtEl>
                                      </p:cBhvr>
                                    </p:animEffect>
                                  </p:childTnLst>
                                </p:cTn>
                              </p:par>
                            </p:childTnLst>
                          </p:cTn>
                        </p:par>
                        <p:par>
                          <p:cTn id="22" fill="hold">
                            <p:stCondLst>
                              <p:cond delay="1500"/>
                            </p:stCondLst>
                            <p:childTnLst>
                              <p:par>
                                <p:cTn id="23" presetID="18" presetClass="entr" presetSubtype="6" fill="hold" grpId="0" nodeType="after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strips(downRight)">
                                      <p:cBhvr>
                                        <p:cTn id="25" dur="500"/>
                                        <p:tgtEl>
                                          <p:spTgt spid="30"/>
                                        </p:tgtEl>
                                      </p:cBhvr>
                                    </p:animEffect>
                                  </p:childTnLst>
                                </p:cTn>
                              </p:par>
                            </p:childTnLst>
                          </p:cTn>
                        </p:par>
                        <p:par>
                          <p:cTn id="26" fill="hold">
                            <p:stCondLst>
                              <p:cond delay="2000"/>
                            </p:stCondLst>
                            <p:childTnLst>
                              <p:par>
                                <p:cTn id="27" presetID="9" presetClass="entr" presetSubtype="0" fill="hold"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dissolve">
                                      <p:cBhvr>
                                        <p:cTn id="29" dur="500"/>
                                        <p:tgtEl>
                                          <p:spTgt spid="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6">
                                            <p:txEl>
                                              <p:pRg st="0" end="0"/>
                                            </p:txEl>
                                          </p:spTgt>
                                        </p:tgtEl>
                                        <p:attrNameLst>
                                          <p:attrName>style.visibility</p:attrName>
                                        </p:attrNameLst>
                                      </p:cBhvr>
                                      <p:to>
                                        <p:strVal val="visible"/>
                                      </p:to>
                                    </p:set>
                                    <p:animEffect transition="in" filter="fade">
                                      <p:cBhvr>
                                        <p:cTn id="32" dur="500"/>
                                        <p:tgtEl>
                                          <p:spTgt spid="26">
                                            <p:txEl>
                                              <p:pRg st="0" end="0"/>
                                            </p:txEl>
                                          </p:spTgt>
                                        </p:tgtEl>
                                      </p:cBhvr>
                                    </p:animEffect>
                                  </p:childTnLst>
                                </p:cTn>
                              </p:par>
                            </p:childTnLst>
                          </p:cTn>
                        </p:par>
                        <p:par>
                          <p:cTn id="33" fill="hold">
                            <p:stCondLst>
                              <p:cond delay="2500"/>
                            </p:stCondLst>
                            <p:childTnLst>
                              <p:par>
                                <p:cTn id="34" presetID="18" presetClass="entr" presetSubtype="6" fill="hold" grpId="0" nodeType="after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strips(downRight)">
                                      <p:cBhvr>
                                        <p:cTn id="36" dur="500"/>
                                        <p:tgtEl>
                                          <p:spTgt spid="31"/>
                                        </p:tgtEl>
                                      </p:cBhvr>
                                    </p:animEffect>
                                  </p:childTnLst>
                                </p:cTn>
                              </p:par>
                            </p:childTnLst>
                          </p:cTn>
                        </p:par>
                        <p:par>
                          <p:cTn id="37" fill="hold">
                            <p:stCondLst>
                              <p:cond delay="3000"/>
                            </p:stCondLst>
                            <p:childTnLst>
                              <p:par>
                                <p:cTn id="38" presetID="9" presetClass="entr" presetSubtype="0" fill="hold" nodeType="after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dissolv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7">
                                            <p:txEl>
                                              <p:pRg st="0" end="0"/>
                                            </p:txEl>
                                          </p:spTgt>
                                        </p:tgtEl>
                                        <p:attrNameLst>
                                          <p:attrName>style.visibility</p:attrName>
                                        </p:attrNameLst>
                                      </p:cBhvr>
                                      <p:to>
                                        <p:strVal val="visible"/>
                                      </p:to>
                                    </p:set>
                                    <p:animEffect transition="in" filter="fade">
                                      <p:cBhvr>
                                        <p:cTn id="43" dur="500"/>
                                        <p:tgtEl>
                                          <p:spTgt spid="27">
                                            <p:txEl>
                                              <p:pRg st="0" end="0"/>
                                            </p:txEl>
                                          </p:spTgt>
                                        </p:tgtEl>
                                      </p:cBhvr>
                                    </p:animEffect>
                                  </p:childTnLst>
                                </p:cTn>
                              </p:par>
                            </p:childTnLst>
                          </p:cTn>
                        </p:par>
                        <p:par>
                          <p:cTn id="44" fill="hold">
                            <p:stCondLst>
                              <p:cond delay="3500"/>
                            </p:stCondLst>
                            <p:childTnLst>
                              <p:par>
                                <p:cTn id="45" presetID="18" presetClass="entr" presetSubtype="6" fill="hold" grpId="0" nodeType="after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strips(downRight)">
                                      <p:cBhvr>
                                        <p:cTn id="47" dur="500"/>
                                        <p:tgtEl>
                                          <p:spTgt spid="32"/>
                                        </p:tgtEl>
                                      </p:cBhvr>
                                    </p:animEffect>
                                  </p:childTnLst>
                                </p:cTn>
                              </p:par>
                            </p:childTnLst>
                          </p:cTn>
                        </p:par>
                        <p:par>
                          <p:cTn id="48" fill="hold">
                            <p:stCondLst>
                              <p:cond delay="4000"/>
                            </p:stCondLst>
                            <p:childTnLst>
                              <p:par>
                                <p:cTn id="49" presetID="9" presetClass="entr" presetSubtype="0"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dissolve">
                                      <p:cBhvr>
                                        <p:cTn id="51" dur="500"/>
                                        <p:tgtEl>
                                          <p:spTgt spid="21"/>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8">
                                            <p:txEl>
                                              <p:pRg st="0" end="0"/>
                                            </p:txEl>
                                          </p:spTgt>
                                        </p:tgtEl>
                                        <p:attrNameLst>
                                          <p:attrName>style.visibility</p:attrName>
                                        </p:attrNameLst>
                                      </p:cBhvr>
                                      <p:to>
                                        <p:strVal val="visible"/>
                                      </p:to>
                                    </p:set>
                                    <p:animEffect transition="in" filter="fade">
                                      <p:cBhvr>
                                        <p:cTn id="54" dur="500"/>
                                        <p:tgtEl>
                                          <p:spTgt spid="28">
                                            <p:txEl>
                                              <p:pRg st="0" end="0"/>
                                            </p:txEl>
                                          </p:spTgt>
                                        </p:tgtEl>
                                      </p:cBhvr>
                                    </p:animEffect>
                                  </p:childTnLst>
                                </p:cTn>
                              </p:par>
                            </p:childTnLst>
                          </p:cTn>
                        </p:par>
                        <p:par>
                          <p:cTn id="55" fill="hold">
                            <p:stCondLst>
                              <p:cond delay="4500"/>
                            </p:stCondLst>
                            <p:childTnLst>
                              <p:par>
                                <p:cTn id="56" presetID="18" presetClass="entr" presetSubtype="6" fill="hold" grpId="0" nodeType="afterEffect">
                                  <p:stCondLst>
                                    <p:cond delay="0"/>
                                  </p:stCondLst>
                                  <p:childTnLst>
                                    <p:set>
                                      <p:cBhvr>
                                        <p:cTn id="57" dur="1" fill="hold">
                                          <p:stCondLst>
                                            <p:cond delay="0"/>
                                          </p:stCondLst>
                                        </p:cTn>
                                        <p:tgtEl>
                                          <p:spTgt spid="33"/>
                                        </p:tgtEl>
                                        <p:attrNameLst>
                                          <p:attrName>style.visibility</p:attrName>
                                        </p:attrNameLst>
                                      </p:cBhvr>
                                      <p:to>
                                        <p:strVal val="visible"/>
                                      </p:to>
                                    </p:set>
                                    <p:animEffect transition="in" filter="strips(downRight)">
                                      <p:cBhvr>
                                        <p:cTn id="5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uild="p"/>
      <p:bldP spid="25" grpId="0" build="p"/>
      <p:bldP spid="26" grpId="0" build="p"/>
      <p:bldP spid="27" grpId="0" build="p"/>
      <p:bldP spid="28" grpId="0" build="p"/>
      <p:bldP spid="29" grpId="0"/>
      <p:bldP spid="30" grpId="0"/>
      <p:bldP spid="31" grpId="0"/>
      <p:bldP spid="32" grpId="0"/>
      <p:bldP spid="3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原创设计师QQ598969553      _1"/>
          <p:cNvSpPr/>
          <p:nvPr/>
        </p:nvSpPr>
        <p:spPr>
          <a:xfrm>
            <a:off x="2906824" y="906574"/>
            <a:ext cx="3330351" cy="3330351"/>
          </a:xfrm>
          <a:prstGeom prst="ellipse">
            <a:avLst/>
          </a:prstGeom>
          <a:solidFill>
            <a:srgbClr val="F6F6F7"/>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panose="020B0503020204020204" pitchFamily="34" charset="-122"/>
            </a:endParaRPr>
          </a:p>
        </p:txBody>
      </p:sp>
      <p:grpSp>
        <p:nvGrpSpPr>
          <p:cNvPr id="46" name="原创设计师QQ598969553      _2"/>
          <p:cNvGrpSpPr/>
          <p:nvPr/>
        </p:nvGrpSpPr>
        <p:grpSpPr>
          <a:xfrm>
            <a:off x="3013024" y="1033703"/>
            <a:ext cx="2606803" cy="2585874"/>
            <a:chOff x="2924521" y="1777488"/>
            <a:chExt cx="1974706" cy="1958851"/>
          </a:xfrm>
        </p:grpSpPr>
        <p:sp>
          <p:nvSpPr>
            <p:cNvPr id="47" name="椭圆 46"/>
            <p:cNvSpPr/>
            <p:nvPr/>
          </p:nvSpPr>
          <p:spPr>
            <a:xfrm>
              <a:off x="2924521" y="1777488"/>
              <a:ext cx="570404" cy="570404"/>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sp>
          <p:nvSpPr>
            <p:cNvPr id="48" name="椭圆 47"/>
            <p:cNvSpPr/>
            <p:nvPr/>
          </p:nvSpPr>
          <p:spPr>
            <a:xfrm>
              <a:off x="3311728" y="2148840"/>
              <a:ext cx="1587499" cy="1587499"/>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grpSp>
      <p:sp>
        <p:nvSpPr>
          <p:cNvPr id="49" name="原创设计师QQ598969553      _3"/>
          <p:cNvSpPr txBox="1"/>
          <p:nvPr/>
        </p:nvSpPr>
        <p:spPr>
          <a:xfrm>
            <a:off x="3766012" y="2219376"/>
            <a:ext cx="1568450" cy="400110"/>
          </a:xfrm>
          <a:prstGeom prst="rect">
            <a:avLst/>
          </a:prstGeom>
          <a:noFill/>
        </p:spPr>
        <p:txBody>
          <a:bodyPr wrap="square" rtlCol="0">
            <a:spAutoFit/>
          </a:bodyPr>
          <a:lstStyle/>
          <a:p>
            <a:pPr algn="ctr"/>
            <a:r>
              <a:rPr lang="en-US" altLang="zh-CN" sz="2000" dirty="0">
                <a:solidFill>
                  <a:schemeClr val="accent1"/>
                </a:solidFill>
                <a:ea typeface="微软雅黑" panose="020B0503020204020204" pitchFamily="34" charset="-122"/>
              </a:rPr>
              <a:t>PART 03</a:t>
            </a:r>
            <a:endParaRPr lang="zh-CN" altLang="en-US" sz="2000" dirty="0">
              <a:solidFill>
                <a:schemeClr val="accent1"/>
              </a:solidFill>
              <a:ea typeface="微软雅黑" panose="020B0503020204020204" pitchFamily="34" charset="-122"/>
            </a:endParaRPr>
          </a:p>
        </p:txBody>
      </p:sp>
      <p:sp>
        <p:nvSpPr>
          <p:cNvPr id="50" name="原创设计师QQ598969553      _4"/>
          <p:cNvSpPr txBox="1"/>
          <p:nvPr/>
        </p:nvSpPr>
        <p:spPr>
          <a:xfrm>
            <a:off x="3661237" y="2578861"/>
            <a:ext cx="1778000" cy="400110"/>
          </a:xfrm>
          <a:prstGeom prst="rect">
            <a:avLst/>
          </a:prstGeom>
          <a:noFill/>
        </p:spPr>
        <p:txBody>
          <a:bodyPr wrap="square" rtlCol="0">
            <a:spAutoFit/>
          </a:bodyPr>
          <a:lstStyle/>
          <a:p>
            <a:pPr algn="ctr"/>
            <a:r>
              <a:rPr lang="zh-CN" altLang="en-US" sz="2000" b="1" dirty="0">
                <a:latin typeface="微软雅黑" panose="020B0503020204020204" pitchFamily="34" charset="-122"/>
                <a:ea typeface="微软雅黑" panose="020B0503020204020204" pitchFamily="34" charset="-122"/>
              </a:rPr>
              <a:t>项目特色展示</a:t>
            </a:r>
          </a:p>
        </p:txBody>
      </p:sp>
      <p:sp>
        <p:nvSpPr>
          <p:cNvPr id="51" name="原创设计师QQ598969553      _5"/>
          <p:cNvSpPr>
            <a:spLocks noEditPoints="1"/>
          </p:cNvSpPr>
          <p:nvPr/>
        </p:nvSpPr>
        <p:spPr bwMode="auto">
          <a:xfrm>
            <a:off x="3213305" y="1211122"/>
            <a:ext cx="352425" cy="249238"/>
          </a:xfrm>
          <a:custGeom>
            <a:avLst/>
            <a:gdLst>
              <a:gd name="T0" fmla="*/ 18 w 222"/>
              <a:gd name="T1" fmla="*/ 113 h 157"/>
              <a:gd name="T2" fmla="*/ 94 w 222"/>
              <a:gd name="T3" fmla="*/ 113 h 157"/>
              <a:gd name="T4" fmla="*/ 107 w 222"/>
              <a:gd name="T5" fmla="*/ 157 h 157"/>
              <a:gd name="T6" fmla="*/ 5 w 222"/>
              <a:gd name="T7" fmla="*/ 157 h 157"/>
              <a:gd name="T8" fmla="*/ 18 w 222"/>
              <a:gd name="T9" fmla="*/ 113 h 157"/>
              <a:gd name="T10" fmla="*/ 18 w 222"/>
              <a:gd name="T11" fmla="*/ 113 h 157"/>
              <a:gd name="T12" fmla="*/ 209 w 222"/>
              <a:gd name="T13" fmla="*/ 73 h 157"/>
              <a:gd name="T14" fmla="*/ 209 w 222"/>
              <a:gd name="T15" fmla="*/ 86 h 157"/>
              <a:gd name="T16" fmla="*/ 220 w 222"/>
              <a:gd name="T17" fmla="*/ 95 h 157"/>
              <a:gd name="T18" fmla="*/ 207 w 222"/>
              <a:gd name="T19" fmla="*/ 95 h 157"/>
              <a:gd name="T20" fmla="*/ 200 w 222"/>
              <a:gd name="T21" fmla="*/ 106 h 157"/>
              <a:gd name="T22" fmla="*/ 200 w 222"/>
              <a:gd name="T23" fmla="*/ 93 h 157"/>
              <a:gd name="T24" fmla="*/ 187 w 222"/>
              <a:gd name="T25" fmla="*/ 84 h 157"/>
              <a:gd name="T26" fmla="*/ 200 w 222"/>
              <a:gd name="T27" fmla="*/ 86 h 157"/>
              <a:gd name="T28" fmla="*/ 209 w 222"/>
              <a:gd name="T29" fmla="*/ 73 h 157"/>
              <a:gd name="T30" fmla="*/ 209 w 222"/>
              <a:gd name="T31" fmla="*/ 73 h 157"/>
              <a:gd name="T32" fmla="*/ 20 w 222"/>
              <a:gd name="T33" fmla="*/ 84 h 157"/>
              <a:gd name="T34" fmla="*/ 14 w 222"/>
              <a:gd name="T35" fmla="*/ 95 h 157"/>
              <a:gd name="T36" fmla="*/ 0 w 222"/>
              <a:gd name="T37" fmla="*/ 95 h 157"/>
              <a:gd name="T38" fmla="*/ 11 w 222"/>
              <a:gd name="T39" fmla="*/ 102 h 157"/>
              <a:gd name="T40" fmla="*/ 11 w 222"/>
              <a:gd name="T41" fmla="*/ 115 h 157"/>
              <a:gd name="T42" fmla="*/ 18 w 222"/>
              <a:gd name="T43" fmla="*/ 104 h 157"/>
              <a:gd name="T44" fmla="*/ 34 w 222"/>
              <a:gd name="T45" fmla="*/ 104 h 157"/>
              <a:gd name="T46" fmla="*/ 20 w 222"/>
              <a:gd name="T47" fmla="*/ 97 h 157"/>
              <a:gd name="T48" fmla="*/ 20 w 222"/>
              <a:gd name="T49" fmla="*/ 84 h 157"/>
              <a:gd name="T50" fmla="*/ 20 w 222"/>
              <a:gd name="T51" fmla="*/ 84 h 157"/>
              <a:gd name="T52" fmla="*/ 82 w 222"/>
              <a:gd name="T53" fmla="*/ 0 h 157"/>
              <a:gd name="T54" fmla="*/ 80 w 222"/>
              <a:gd name="T55" fmla="*/ 26 h 157"/>
              <a:gd name="T56" fmla="*/ 105 w 222"/>
              <a:gd name="T57" fmla="*/ 42 h 157"/>
              <a:gd name="T58" fmla="*/ 78 w 222"/>
              <a:gd name="T59" fmla="*/ 39 h 157"/>
              <a:gd name="T60" fmla="*/ 62 w 222"/>
              <a:gd name="T61" fmla="*/ 64 h 157"/>
              <a:gd name="T62" fmla="*/ 65 w 222"/>
              <a:gd name="T63" fmla="*/ 37 h 157"/>
              <a:gd name="T64" fmla="*/ 40 w 222"/>
              <a:gd name="T65" fmla="*/ 22 h 157"/>
              <a:gd name="T66" fmla="*/ 67 w 222"/>
              <a:gd name="T67" fmla="*/ 22 h 157"/>
              <a:gd name="T68" fmla="*/ 82 w 222"/>
              <a:gd name="T69" fmla="*/ 0 h 157"/>
              <a:gd name="T70" fmla="*/ 82 w 222"/>
              <a:gd name="T71" fmla="*/ 0 h 157"/>
              <a:gd name="T72" fmla="*/ 133 w 222"/>
              <a:gd name="T73" fmla="*/ 113 h 157"/>
              <a:gd name="T74" fmla="*/ 209 w 222"/>
              <a:gd name="T75" fmla="*/ 113 h 157"/>
              <a:gd name="T76" fmla="*/ 222 w 222"/>
              <a:gd name="T77" fmla="*/ 157 h 157"/>
              <a:gd name="T78" fmla="*/ 120 w 222"/>
              <a:gd name="T79" fmla="*/ 157 h 157"/>
              <a:gd name="T80" fmla="*/ 133 w 222"/>
              <a:gd name="T81" fmla="*/ 113 h 157"/>
              <a:gd name="T82" fmla="*/ 133 w 222"/>
              <a:gd name="T83" fmla="*/ 113 h 157"/>
              <a:gd name="T84" fmla="*/ 74 w 222"/>
              <a:gd name="T85" fmla="*/ 55 h 157"/>
              <a:gd name="T86" fmla="*/ 60 w 222"/>
              <a:gd name="T87" fmla="*/ 99 h 157"/>
              <a:gd name="T88" fmla="*/ 162 w 222"/>
              <a:gd name="T89" fmla="*/ 99 h 157"/>
              <a:gd name="T90" fmla="*/ 149 w 222"/>
              <a:gd name="T91" fmla="*/ 55 h 157"/>
              <a:gd name="T92" fmla="*/ 74 w 222"/>
              <a:gd name="T93" fmla="*/ 5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22" h="157">
                <a:moveTo>
                  <a:pt x="18" y="113"/>
                </a:moveTo>
                <a:lnTo>
                  <a:pt x="94" y="113"/>
                </a:lnTo>
                <a:lnTo>
                  <a:pt x="107" y="157"/>
                </a:lnTo>
                <a:lnTo>
                  <a:pt x="5" y="157"/>
                </a:lnTo>
                <a:lnTo>
                  <a:pt x="18" y="113"/>
                </a:lnTo>
                <a:lnTo>
                  <a:pt x="18" y="113"/>
                </a:lnTo>
                <a:close/>
                <a:moveTo>
                  <a:pt x="209" y="73"/>
                </a:moveTo>
                <a:lnTo>
                  <a:pt x="209" y="86"/>
                </a:lnTo>
                <a:lnTo>
                  <a:pt x="220" y="95"/>
                </a:lnTo>
                <a:lnTo>
                  <a:pt x="207" y="95"/>
                </a:lnTo>
                <a:lnTo>
                  <a:pt x="200" y="106"/>
                </a:lnTo>
                <a:lnTo>
                  <a:pt x="200" y="93"/>
                </a:lnTo>
                <a:lnTo>
                  <a:pt x="187" y="84"/>
                </a:lnTo>
                <a:lnTo>
                  <a:pt x="200" y="86"/>
                </a:lnTo>
                <a:lnTo>
                  <a:pt x="209" y="73"/>
                </a:lnTo>
                <a:lnTo>
                  <a:pt x="209" y="73"/>
                </a:lnTo>
                <a:close/>
                <a:moveTo>
                  <a:pt x="20" y="84"/>
                </a:moveTo>
                <a:lnTo>
                  <a:pt x="14" y="95"/>
                </a:lnTo>
                <a:lnTo>
                  <a:pt x="0" y="95"/>
                </a:lnTo>
                <a:lnTo>
                  <a:pt x="11" y="102"/>
                </a:lnTo>
                <a:lnTo>
                  <a:pt x="11" y="115"/>
                </a:lnTo>
                <a:lnTo>
                  <a:pt x="18" y="104"/>
                </a:lnTo>
                <a:lnTo>
                  <a:pt x="34" y="104"/>
                </a:lnTo>
                <a:lnTo>
                  <a:pt x="20" y="97"/>
                </a:lnTo>
                <a:lnTo>
                  <a:pt x="20" y="84"/>
                </a:lnTo>
                <a:lnTo>
                  <a:pt x="20" y="84"/>
                </a:lnTo>
                <a:close/>
                <a:moveTo>
                  <a:pt x="82" y="0"/>
                </a:moveTo>
                <a:lnTo>
                  <a:pt x="80" y="26"/>
                </a:lnTo>
                <a:lnTo>
                  <a:pt x="105" y="42"/>
                </a:lnTo>
                <a:lnTo>
                  <a:pt x="78" y="39"/>
                </a:lnTo>
                <a:lnTo>
                  <a:pt x="62" y="64"/>
                </a:lnTo>
                <a:lnTo>
                  <a:pt x="65" y="37"/>
                </a:lnTo>
                <a:lnTo>
                  <a:pt x="40" y="22"/>
                </a:lnTo>
                <a:lnTo>
                  <a:pt x="67" y="22"/>
                </a:lnTo>
                <a:lnTo>
                  <a:pt x="82" y="0"/>
                </a:lnTo>
                <a:lnTo>
                  <a:pt x="82" y="0"/>
                </a:lnTo>
                <a:close/>
                <a:moveTo>
                  <a:pt x="133" y="113"/>
                </a:moveTo>
                <a:lnTo>
                  <a:pt x="209" y="113"/>
                </a:lnTo>
                <a:lnTo>
                  <a:pt x="222" y="157"/>
                </a:lnTo>
                <a:lnTo>
                  <a:pt x="120" y="157"/>
                </a:lnTo>
                <a:lnTo>
                  <a:pt x="133" y="113"/>
                </a:lnTo>
                <a:lnTo>
                  <a:pt x="133" y="113"/>
                </a:lnTo>
                <a:close/>
                <a:moveTo>
                  <a:pt x="74" y="55"/>
                </a:moveTo>
                <a:lnTo>
                  <a:pt x="60" y="99"/>
                </a:lnTo>
                <a:lnTo>
                  <a:pt x="162" y="99"/>
                </a:lnTo>
                <a:lnTo>
                  <a:pt x="149" y="55"/>
                </a:lnTo>
                <a:lnTo>
                  <a:pt x="74" y="5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panose="020B0503020204020204" pitchFamily="34" charset="-122"/>
            </a:endParaRPr>
          </a:p>
        </p:txBody>
      </p:sp>
      <p:pic>
        <p:nvPicPr>
          <p:cNvPr id="9"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1667090838"/>
      </p:ext>
    </p:extLst>
  </p:cSld>
  <p:clrMapOvr>
    <a:masterClrMapping/>
  </p:clrMapOvr>
  <p:transition spd="slow" advTm="0">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原创设计师QQ598969553      _1"/>
          <p:cNvCxnSpPr/>
          <p:nvPr/>
        </p:nvCxnSpPr>
        <p:spPr>
          <a:xfrm>
            <a:off x="4565390" y="2067229"/>
            <a:ext cx="0" cy="1549400"/>
          </a:xfrm>
          <a:prstGeom prst="line">
            <a:avLst/>
          </a:prstGeom>
          <a:noFill/>
          <a:ln w="9525">
            <a:solidFill>
              <a:schemeClr val="bg1">
                <a:lumMod val="50000"/>
              </a:schemeClr>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0" name="原创设计师QQ598969553      _2"/>
          <p:cNvCxnSpPr/>
          <p:nvPr/>
        </p:nvCxnSpPr>
        <p:spPr>
          <a:xfrm flipH="1">
            <a:off x="537029" y="2069460"/>
            <a:ext cx="7997372" cy="0"/>
          </a:xfrm>
          <a:prstGeom prst="line">
            <a:avLst/>
          </a:prstGeom>
          <a:noFill/>
          <a:ln w="9525">
            <a:solidFill>
              <a:schemeClr val="bg1">
                <a:lumMod val="50000"/>
              </a:schemeClr>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11" name="原创设计师QQ598969553      _3"/>
          <p:cNvSpPr/>
          <p:nvPr/>
        </p:nvSpPr>
        <p:spPr>
          <a:xfrm>
            <a:off x="827584" y="1203598"/>
            <a:ext cx="1731724" cy="1731724"/>
          </a:xfrm>
          <a:prstGeom prst="ellipse">
            <a:avLst/>
          </a:prstGeom>
          <a:blipFill dpi="0" rotWithShape="1">
            <a:blip r:embed="rId3"/>
            <a:srcRect/>
            <a:tile tx="-266700" ty="0" sx="80000" sy="80000" flip="none" algn="tl"/>
          </a:blipFill>
          <a:ln w="31750">
            <a:gradFill>
              <a:gsLst>
                <a:gs pos="0">
                  <a:schemeClr val="accent1">
                    <a:lumMod val="5000"/>
                    <a:lumOff val="95000"/>
                  </a:schemeClr>
                </a:gs>
                <a:gs pos="100000">
                  <a:schemeClr val="accent1">
                    <a:lumMod val="30000"/>
                    <a:lumOff val="70000"/>
                  </a:schemeClr>
                </a:gs>
              </a:gsLst>
              <a:lin ang="5400000" scaled="1"/>
            </a:gra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sp>
        <p:nvSpPr>
          <p:cNvPr id="12" name="原创设计师QQ598969553      _4"/>
          <p:cNvSpPr/>
          <p:nvPr/>
        </p:nvSpPr>
        <p:spPr>
          <a:xfrm>
            <a:off x="6511094" y="1203598"/>
            <a:ext cx="1731724" cy="1731724"/>
          </a:xfrm>
          <a:prstGeom prst="ellipse">
            <a:avLst/>
          </a:prstGeom>
          <a:blipFill dpi="0" rotWithShape="1">
            <a:blip r:embed="rId4"/>
            <a:srcRect/>
            <a:tile tx="-184150" ty="0" sx="100000" sy="100000" flip="none" algn="tl"/>
          </a:blipFill>
          <a:ln w="3175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sp>
        <p:nvSpPr>
          <p:cNvPr id="13" name="原创设计师QQ598969553      _5"/>
          <p:cNvSpPr/>
          <p:nvPr/>
        </p:nvSpPr>
        <p:spPr>
          <a:xfrm>
            <a:off x="3037653" y="1614741"/>
            <a:ext cx="909438" cy="909438"/>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sp>
        <p:nvSpPr>
          <p:cNvPr id="14" name="原创设计师QQ598969553      _6"/>
          <p:cNvSpPr/>
          <p:nvPr/>
        </p:nvSpPr>
        <p:spPr>
          <a:xfrm>
            <a:off x="5196909" y="1614741"/>
            <a:ext cx="909438" cy="909438"/>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sp>
        <p:nvSpPr>
          <p:cNvPr id="15" name="原创设计师QQ598969553      _7"/>
          <p:cNvSpPr/>
          <p:nvPr/>
        </p:nvSpPr>
        <p:spPr>
          <a:xfrm>
            <a:off x="4932040" y="3174585"/>
            <a:ext cx="3479548" cy="1274195"/>
          </a:xfrm>
          <a:prstGeom prst="rect">
            <a:avLst/>
          </a:prstGeom>
        </p:spPr>
        <p:txBody>
          <a:bodyPr wrap="square">
            <a:spAutoFit/>
          </a:bodyPr>
          <a:lstStyle/>
          <a:p>
            <a:pPr algn="r">
              <a:lnSpc>
                <a:spcPct val="120000"/>
              </a:lnSpc>
            </a:pPr>
            <a:r>
              <a:rPr lang="zh-CN" altLang="en-US" sz="1600" dirty="0">
                <a:solidFill>
                  <a:schemeClr val="tx2"/>
                </a:solidFill>
                <a:latin typeface="微软雅黑" pitchFamily="34" charset="-122"/>
                <a:ea typeface="微软雅黑" pitchFamily="34" charset="-122"/>
              </a:rPr>
              <a:t>在这里填写今年中的任务完成情况</a:t>
            </a:r>
            <a:endParaRPr lang="en-US" altLang="zh-CN" sz="1600" dirty="0">
              <a:solidFill>
                <a:schemeClr val="tx2"/>
              </a:solidFill>
              <a:latin typeface="微软雅黑" pitchFamily="34" charset="-122"/>
              <a:ea typeface="微软雅黑" pitchFamily="34" charset="-122"/>
            </a:endParaRPr>
          </a:p>
          <a:p>
            <a:pPr algn="r">
              <a:lnSpc>
                <a:spcPct val="120000"/>
              </a:lnSpc>
            </a:pPr>
            <a:r>
              <a:rPr lang="zh-CN" altLang="en-US" sz="1600" dirty="0">
                <a:solidFill>
                  <a:schemeClr val="tx2"/>
                </a:solidFill>
                <a:latin typeface="微软雅黑" pitchFamily="34" charset="-122"/>
                <a:ea typeface="微软雅黑" pitchFamily="34" charset="-122"/>
              </a:rPr>
              <a:t>在这里填写今年中的任务完成情况</a:t>
            </a:r>
            <a:endParaRPr lang="en-US" altLang="zh-CN" sz="1600" dirty="0">
              <a:solidFill>
                <a:schemeClr val="tx2"/>
              </a:solidFill>
              <a:latin typeface="微软雅黑" pitchFamily="34" charset="-122"/>
              <a:ea typeface="微软雅黑" pitchFamily="34" charset="-122"/>
            </a:endParaRPr>
          </a:p>
          <a:p>
            <a:pPr algn="r">
              <a:lnSpc>
                <a:spcPct val="120000"/>
              </a:lnSpc>
            </a:pPr>
            <a:r>
              <a:rPr lang="zh-CN" altLang="en-US" sz="1600" dirty="0">
                <a:solidFill>
                  <a:schemeClr val="tx2"/>
                </a:solidFill>
                <a:latin typeface="微软雅黑" pitchFamily="34" charset="-122"/>
                <a:ea typeface="微软雅黑" pitchFamily="34" charset="-122"/>
              </a:rPr>
              <a:t>在这里填写今年中的任务完成情况</a:t>
            </a:r>
            <a:endParaRPr lang="en-US" altLang="zh-CN" sz="1600" dirty="0">
              <a:solidFill>
                <a:schemeClr val="tx2"/>
              </a:solidFill>
              <a:latin typeface="微软雅黑" pitchFamily="34" charset="-122"/>
              <a:ea typeface="微软雅黑" pitchFamily="34" charset="-122"/>
            </a:endParaRPr>
          </a:p>
          <a:p>
            <a:pPr algn="r">
              <a:lnSpc>
                <a:spcPct val="120000"/>
              </a:lnSpc>
            </a:pPr>
            <a:r>
              <a:rPr lang="zh-CN" altLang="en-US" sz="1600" dirty="0">
                <a:solidFill>
                  <a:schemeClr val="tx2"/>
                </a:solidFill>
                <a:latin typeface="微软雅黑" pitchFamily="34" charset="-122"/>
                <a:ea typeface="微软雅黑" pitchFamily="34" charset="-122"/>
              </a:rPr>
              <a:t>在这里填写今年中的任务完成情况</a:t>
            </a:r>
            <a:endParaRPr lang="en-US" altLang="zh-CN" sz="1600" dirty="0">
              <a:solidFill>
                <a:schemeClr val="tx2"/>
              </a:solidFill>
              <a:latin typeface="微软雅黑" pitchFamily="34" charset="-122"/>
              <a:ea typeface="微软雅黑" pitchFamily="34" charset="-122"/>
            </a:endParaRPr>
          </a:p>
        </p:txBody>
      </p:sp>
      <p:sp>
        <p:nvSpPr>
          <p:cNvPr id="16" name="原创设计师QQ598969553      _8"/>
          <p:cNvSpPr/>
          <p:nvPr/>
        </p:nvSpPr>
        <p:spPr>
          <a:xfrm>
            <a:off x="588396" y="3174585"/>
            <a:ext cx="3479548" cy="1274195"/>
          </a:xfrm>
          <a:prstGeom prst="rect">
            <a:avLst/>
          </a:prstGeom>
        </p:spPr>
        <p:txBody>
          <a:bodyPr wrap="square">
            <a:spAutoFit/>
          </a:bodyPr>
          <a:lstStyle/>
          <a:p>
            <a:pPr>
              <a:lnSpc>
                <a:spcPct val="120000"/>
              </a:lnSpc>
            </a:pPr>
            <a:r>
              <a:rPr lang="zh-CN" altLang="en-US" sz="1600" dirty="0">
                <a:solidFill>
                  <a:schemeClr val="tx2"/>
                </a:solidFill>
                <a:latin typeface="微软雅黑" pitchFamily="34" charset="-122"/>
                <a:ea typeface="微软雅黑" pitchFamily="34" charset="-122"/>
              </a:rPr>
              <a:t>在这里填写今年中的任务完成情况</a:t>
            </a:r>
            <a:endParaRPr lang="en-US" altLang="zh-CN" sz="1600" dirty="0">
              <a:solidFill>
                <a:schemeClr val="tx2"/>
              </a:solidFill>
              <a:latin typeface="微软雅黑" pitchFamily="34" charset="-122"/>
              <a:ea typeface="微软雅黑" pitchFamily="34" charset="-122"/>
            </a:endParaRPr>
          </a:p>
          <a:p>
            <a:pPr>
              <a:lnSpc>
                <a:spcPct val="120000"/>
              </a:lnSpc>
            </a:pPr>
            <a:r>
              <a:rPr lang="zh-CN" altLang="en-US" sz="1600" dirty="0">
                <a:solidFill>
                  <a:schemeClr val="tx2"/>
                </a:solidFill>
                <a:latin typeface="微软雅黑" pitchFamily="34" charset="-122"/>
                <a:ea typeface="微软雅黑" pitchFamily="34" charset="-122"/>
              </a:rPr>
              <a:t>在这里填写今年中的任务完成情况</a:t>
            </a:r>
            <a:endParaRPr lang="en-US" altLang="zh-CN" sz="1600" dirty="0">
              <a:solidFill>
                <a:schemeClr val="tx2"/>
              </a:solidFill>
              <a:latin typeface="微软雅黑" pitchFamily="34" charset="-122"/>
              <a:ea typeface="微软雅黑" pitchFamily="34" charset="-122"/>
            </a:endParaRPr>
          </a:p>
          <a:p>
            <a:pPr>
              <a:lnSpc>
                <a:spcPct val="120000"/>
              </a:lnSpc>
            </a:pPr>
            <a:r>
              <a:rPr lang="zh-CN" altLang="en-US" sz="1600" dirty="0">
                <a:solidFill>
                  <a:schemeClr val="tx2"/>
                </a:solidFill>
                <a:latin typeface="微软雅黑" pitchFamily="34" charset="-122"/>
                <a:ea typeface="微软雅黑" pitchFamily="34" charset="-122"/>
              </a:rPr>
              <a:t>在这里填写今年中的任务完成情况</a:t>
            </a:r>
            <a:endParaRPr lang="en-US" altLang="zh-CN" sz="1600" dirty="0">
              <a:solidFill>
                <a:schemeClr val="tx2"/>
              </a:solidFill>
              <a:latin typeface="微软雅黑" pitchFamily="34" charset="-122"/>
              <a:ea typeface="微软雅黑" pitchFamily="34" charset="-122"/>
            </a:endParaRPr>
          </a:p>
          <a:p>
            <a:pPr>
              <a:lnSpc>
                <a:spcPct val="120000"/>
              </a:lnSpc>
            </a:pPr>
            <a:r>
              <a:rPr lang="zh-CN" altLang="en-US" sz="1600" dirty="0">
                <a:solidFill>
                  <a:schemeClr val="tx2"/>
                </a:solidFill>
                <a:latin typeface="微软雅黑" pitchFamily="34" charset="-122"/>
                <a:ea typeface="微软雅黑" pitchFamily="34" charset="-122"/>
              </a:rPr>
              <a:t>在这里填写今年中的任务完成情况</a:t>
            </a:r>
            <a:endParaRPr lang="en-US" altLang="zh-CN" sz="1600" dirty="0">
              <a:solidFill>
                <a:schemeClr val="tx2"/>
              </a:solidFill>
              <a:latin typeface="微软雅黑" pitchFamily="34" charset="-122"/>
              <a:ea typeface="微软雅黑" pitchFamily="34" charset="-122"/>
            </a:endParaRPr>
          </a:p>
        </p:txBody>
      </p:sp>
      <p:sp>
        <p:nvSpPr>
          <p:cNvPr id="17" name="原创设计师QQ598969553      _9"/>
          <p:cNvSpPr/>
          <p:nvPr/>
        </p:nvSpPr>
        <p:spPr>
          <a:xfrm>
            <a:off x="3096327" y="1683885"/>
            <a:ext cx="792088" cy="792088"/>
          </a:xfrm>
          <a:prstGeom prst="ellipse">
            <a:avLst/>
          </a:prstGeom>
          <a:gradFill>
            <a:gsLst>
              <a:gs pos="92700">
                <a:schemeClr val="accent1"/>
              </a:gs>
              <a:gs pos="0">
                <a:schemeClr val="accent2"/>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18" name="原创设计师QQ598969553      _10"/>
          <p:cNvSpPr/>
          <p:nvPr/>
        </p:nvSpPr>
        <p:spPr>
          <a:xfrm>
            <a:off x="2896273" y="1758577"/>
            <a:ext cx="1192197" cy="646331"/>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a:t>
            </a:r>
            <a:endParaRPr lang="en-US" altLang="zh-CN" dirty="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标题</a:t>
            </a:r>
          </a:p>
        </p:txBody>
      </p:sp>
      <p:sp>
        <p:nvSpPr>
          <p:cNvPr id="19" name="原创设计师QQ598969553      _11"/>
          <p:cNvSpPr/>
          <p:nvPr/>
        </p:nvSpPr>
        <p:spPr>
          <a:xfrm>
            <a:off x="5257397" y="1683885"/>
            <a:ext cx="792088" cy="792088"/>
          </a:xfrm>
          <a:prstGeom prst="ellipse">
            <a:avLst/>
          </a:prstGeom>
          <a:gradFill>
            <a:gsLst>
              <a:gs pos="92700">
                <a:schemeClr val="accent1"/>
              </a:gs>
              <a:gs pos="0">
                <a:schemeClr val="accent2"/>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anose="020B0503020204020204" pitchFamily="34" charset="-122"/>
            </a:endParaRPr>
          </a:p>
        </p:txBody>
      </p:sp>
      <p:sp>
        <p:nvSpPr>
          <p:cNvPr id="20" name="原创设计师QQ598969553      _12"/>
          <p:cNvSpPr/>
          <p:nvPr/>
        </p:nvSpPr>
        <p:spPr>
          <a:xfrm>
            <a:off x="5070043" y="1758577"/>
            <a:ext cx="1192197" cy="646331"/>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a:t>
            </a:r>
            <a:endParaRPr lang="en-US" altLang="zh-CN" dirty="0">
              <a:solidFill>
                <a:schemeClr val="bg1"/>
              </a:solidFill>
              <a:latin typeface="微软雅黑" panose="020B0503020204020204" pitchFamily="34" charset="-122"/>
              <a:ea typeface="微软雅黑" panose="020B0503020204020204" pitchFamily="34" charset="-122"/>
            </a:endParaRPr>
          </a:p>
          <a:p>
            <a:pPr algn="ctr"/>
            <a:r>
              <a:rPr lang="zh-CN" altLang="en-US" dirty="0">
                <a:solidFill>
                  <a:schemeClr val="bg1"/>
                </a:solidFill>
                <a:latin typeface="微软雅黑" panose="020B0503020204020204" pitchFamily="34" charset="-122"/>
                <a:ea typeface="微软雅黑" panose="020B0503020204020204" pitchFamily="34" charset="-122"/>
              </a:rPr>
              <a:t>标题</a:t>
            </a:r>
          </a:p>
        </p:txBody>
      </p:sp>
      <p:grpSp>
        <p:nvGrpSpPr>
          <p:cNvPr id="21" name="原创设计师QQ598969553      _13"/>
          <p:cNvGrpSpPr/>
          <p:nvPr/>
        </p:nvGrpSpPr>
        <p:grpSpPr>
          <a:xfrm>
            <a:off x="4183474" y="3448739"/>
            <a:ext cx="725706" cy="725886"/>
            <a:chOff x="701911" y="1144125"/>
            <a:chExt cx="707780" cy="707955"/>
          </a:xfrm>
        </p:grpSpPr>
        <p:sp>
          <p:nvSpPr>
            <p:cNvPr id="22" name="Oval 53"/>
            <p:cNvSpPr>
              <a:spLocks noChangeArrowheads="1"/>
            </p:cNvSpPr>
            <p:nvPr/>
          </p:nvSpPr>
          <p:spPr bwMode="auto">
            <a:xfrm>
              <a:off x="701911" y="1144125"/>
              <a:ext cx="707780" cy="707955"/>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3" name="Freeform 586"/>
            <p:cNvSpPr>
              <a:spLocks noEditPoints="1"/>
            </p:cNvSpPr>
            <p:nvPr/>
          </p:nvSpPr>
          <p:spPr bwMode="auto">
            <a:xfrm>
              <a:off x="834742" y="1318017"/>
              <a:ext cx="457361" cy="371414"/>
            </a:xfrm>
            <a:custGeom>
              <a:avLst/>
              <a:gdLst>
                <a:gd name="T0" fmla="*/ 0 w 63"/>
                <a:gd name="T1" fmla="*/ 1 h 51"/>
                <a:gd name="T2" fmla="*/ 15 w 63"/>
                <a:gd name="T3" fmla="*/ 1 h 51"/>
                <a:gd name="T4" fmla="*/ 15 w 63"/>
                <a:gd name="T5" fmla="*/ 49 h 51"/>
                <a:gd name="T6" fmla="*/ 0 w 63"/>
                <a:gd name="T7" fmla="*/ 49 h 51"/>
                <a:gd name="T8" fmla="*/ 0 w 63"/>
                <a:gd name="T9" fmla="*/ 1 h 51"/>
                <a:gd name="T10" fmla="*/ 33 w 63"/>
                <a:gd name="T11" fmla="*/ 5 h 51"/>
                <a:gd name="T12" fmla="*/ 48 w 63"/>
                <a:gd name="T13" fmla="*/ 0 h 51"/>
                <a:gd name="T14" fmla="*/ 63 w 63"/>
                <a:gd name="T15" fmla="*/ 46 h 51"/>
                <a:gd name="T16" fmla="*/ 49 w 63"/>
                <a:gd name="T17" fmla="*/ 51 h 51"/>
                <a:gd name="T18" fmla="*/ 33 w 63"/>
                <a:gd name="T19" fmla="*/ 5 h 51"/>
                <a:gd name="T20" fmla="*/ 51 w 63"/>
                <a:gd name="T21" fmla="*/ 32 h 51"/>
                <a:gd name="T22" fmla="*/ 48 w 63"/>
                <a:gd name="T23" fmla="*/ 39 h 51"/>
                <a:gd name="T24" fmla="*/ 54 w 63"/>
                <a:gd name="T25" fmla="*/ 42 h 51"/>
                <a:gd name="T26" fmla="*/ 57 w 63"/>
                <a:gd name="T27" fmla="*/ 35 h 51"/>
                <a:gd name="T28" fmla="*/ 51 w 63"/>
                <a:gd name="T29" fmla="*/ 32 h 51"/>
                <a:gd name="T30" fmla="*/ 39 w 63"/>
                <a:gd name="T31" fmla="*/ 15 h 51"/>
                <a:gd name="T32" fmla="*/ 41 w 63"/>
                <a:gd name="T33" fmla="*/ 19 h 51"/>
                <a:gd name="T34" fmla="*/ 51 w 63"/>
                <a:gd name="T35" fmla="*/ 15 h 51"/>
                <a:gd name="T36" fmla="*/ 50 w 63"/>
                <a:gd name="T37" fmla="*/ 12 h 51"/>
                <a:gd name="T38" fmla="*/ 39 w 63"/>
                <a:gd name="T39" fmla="*/ 15 h 51"/>
                <a:gd name="T40" fmla="*/ 37 w 63"/>
                <a:gd name="T41" fmla="*/ 8 h 51"/>
                <a:gd name="T42" fmla="*/ 38 w 63"/>
                <a:gd name="T43" fmla="*/ 12 h 51"/>
                <a:gd name="T44" fmla="*/ 49 w 63"/>
                <a:gd name="T45" fmla="*/ 8 h 51"/>
                <a:gd name="T46" fmla="*/ 47 w 63"/>
                <a:gd name="T47" fmla="*/ 5 h 51"/>
                <a:gd name="T48" fmla="*/ 37 w 63"/>
                <a:gd name="T49" fmla="*/ 8 h 51"/>
                <a:gd name="T50" fmla="*/ 17 w 63"/>
                <a:gd name="T51" fmla="*/ 1 h 51"/>
                <a:gd name="T52" fmla="*/ 32 w 63"/>
                <a:gd name="T53" fmla="*/ 1 h 51"/>
                <a:gd name="T54" fmla="*/ 32 w 63"/>
                <a:gd name="T55" fmla="*/ 49 h 51"/>
                <a:gd name="T56" fmla="*/ 17 w 63"/>
                <a:gd name="T57" fmla="*/ 49 h 51"/>
                <a:gd name="T58" fmla="*/ 17 w 63"/>
                <a:gd name="T59" fmla="*/ 1 h 51"/>
                <a:gd name="T60" fmla="*/ 25 w 63"/>
                <a:gd name="T61" fmla="*/ 32 h 51"/>
                <a:gd name="T62" fmla="*/ 20 w 63"/>
                <a:gd name="T63" fmla="*/ 38 h 51"/>
                <a:gd name="T64" fmla="*/ 25 w 63"/>
                <a:gd name="T65" fmla="*/ 43 h 51"/>
                <a:gd name="T66" fmla="*/ 30 w 63"/>
                <a:gd name="T67" fmla="*/ 38 h 51"/>
                <a:gd name="T68" fmla="*/ 25 w 63"/>
                <a:gd name="T69" fmla="*/ 32 h 51"/>
                <a:gd name="T70" fmla="*/ 19 w 63"/>
                <a:gd name="T71" fmla="*/ 13 h 51"/>
                <a:gd name="T72" fmla="*/ 19 w 63"/>
                <a:gd name="T73" fmla="*/ 17 h 51"/>
                <a:gd name="T74" fmla="*/ 30 w 63"/>
                <a:gd name="T75" fmla="*/ 17 h 51"/>
                <a:gd name="T76" fmla="*/ 30 w 63"/>
                <a:gd name="T77" fmla="*/ 13 h 51"/>
                <a:gd name="T78" fmla="*/ 19 w 63"/>
                <a:gd name="T79" fmla="*/ 13 h 51"/>
                <a:gd name="T80" fmla="*/ 19 w 63"/>
                <a:gd name="T81" fmla="*/ 6 h 51"/>
                <a:gd name="T82" fmla="*/ 19 w 63"/>
                <a:gd name="T83" fmla="*/ 9 h 51"/>
                <a:gd name="T84" fmla="*/ 30 w 63"/>
                <a:gd name="T85" fmla="*/ 9 h 51"/>
                <a:gd name="T86" fmla="*/ 30 w 63"/>
                <a:gd name="T87" fmla="*/ 6 h 51"/>
                <a:gd name="T88" fmla="*/ 19 w 63"/>
                <a:gd name="T89" fmla="*/ 6 h 51"/>
                <a:gd name="T90" fmla="*/ 7 w 63"/>
                <a:gd name="T91" fmla="*/ 32 h 51"/>
                <a:gd name="T92" fmla="*/ 2 w 63"/>
                <a:gd name="T93" fmla="*/ 38 h 51"/>
                <a:gd name="T94" fmla="*/ 7 w 63"/>
                <a:gd name="T95" fmla="*/ 43 h 51"/>
                <a:gd name="T96" fmla="*/ 12 w 63"/>
                <a:gd name="T97" fmla="*/ 38 h 51"/>
                <a:gd name="T98" fmla="*/ 7 w 63"/>
                <a:gd name="T99" fmla="*/ 32 h 51"/>
                <a:gd name="T100" fmla="*/ 2 w 63"/>
                <a:gd name="T101" fmla="*/ 13 h 51"/>
                <a:gd name="T102" fmla="*/ 2 w 63"/>
                <a:gd name="T103" fmla="*/ 17 h 51"/>
                <a:gd name="T104" fmla="*/ 13 w 63"/>
                <a:gd name="T105" fmla="*/ 17 h 51"/>
                <a:gd name="T106" fmla="*/ 13 w 63"/>
                <a:gd name="T107" fmla="*/ 13 h 51"/>
                <a:gd name="T108" fmla="*/ 2 w 63"/>
                <a:gd name="T109" fmla="*/ 13 h 51"/>
                <a:gd name="T110" fmla="*/ 2 w 63"/>
                <a:gd name="T111" fmla="*/ 6 h 51"/>
                <a:gd name="T112" fmla="*/ 2 w 63"/>
                <a:gd name="T113" fmla="*/ 9 h 51"/>
                <a:gd name="T114" fmla="*/ 13 w 63"/>
                <a:gd name="T115" fmla="*/ 9 h 51"/>
                <a:gd name="T116" fmla="*/ 13 w 63"/>
                <a:gd name="T117" fmla="*/ 6 h 51"/>
                <a:gd name="T118" fmla="*/ 2 w 63"/>
                <a:gd name="T119" fmla="*/ 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 h="51">
                  <a:moveTo>
                    <a:pt x="0" y="1"/>
                  </a:moveTo>
                  <a:cubicBezTo>
                    <a:pt x="15" y="1"/>
                    <a:pt x="15" y="1"/>
                    <a:pt x="15" y="1"/>
                  </a:cubicBezTo>
                  <a:cubicBezTo>
                    <a:pt x="15" y="49"/>
                    <a:pt x="15" y="49"/>
                    <a:pt x="15" y="49"/>
                  </a:cubicBezTo>
                  <a:cubicBezTo>
                    <a:pt x="0" y="49"/>
                    <a:pt x="0" y="49"/>
                    <a:pt x="0" y="49"/>
                  </a:cubicBezTo>
                  <a:cubicBezTo>
                    <a:pt x="0" y="1"/>
                    <a:pt x="0" y="1"/>
                    <a:pt x="0" y="1"/>
                  </a:cubicBezTo>
                  <a:close/>
                  <a:moveTo>
                    <a:pt x="33" y="5"/>
                  </a:moveTo>
                  <a:cubicBezTo>
                    <a:pt x="48" y="0"/>
                    <a:pt x="48" y="0"/>
                    <a:pt x="48" y="0"/>
                  </a:cubicBezTo>
                  <a:cubicBezTo>
                    <a:pt x="63" y="46"/>
                    <a:pt x="63" y="46"/>
                    <a:pt x="63" y="46"/>
                  </a:cubicBezTo>
                  <a:cubicBezTo>
                    <a:pt x="49" y="51"/>
                    <a:pt x="49" y="51"/>
                    <a:pt x="49" y="51"/>
                  </a:cubicBezTo>
                  <a:cubicBezTo>
                    <a:pt x="33" y="5"/>
                    <a:pt x="33" y="5"/>
                    <a:pt x="33" y="5"/>
                  </a:cubicBezTo>
                  <a:close/>
                  <a:moveTo>
                    <a:pt x="51" y="32"/>
                  </a:moveTo>
                  <a:cubicBezTo>
                    <a:pt x="48" y="33"/>
                    <a:pt x="47" y="36"/>
                    <a:pt x="48" y="39"/>
                  </a:cubicBezTo>
                  <a:cubicBezTo>
                    <a:pt x="48" y="41"/>
                    <a:pt x="51" y="43"/>
                    <a:pt x="54" y="42"/>
                  </a:cubicBezTo>
                  <a:cubicBezTo>
                    <a:pt x="57" y="41"/>
                    <a:pt x="58" y="38"/>
                    <a:pt x="57" y="35"/>
                  </a:cubicBezTo>
                  <a:cubicBezTo>
                    <a:pt x="56" y="33"/>
                    <a:pt x="53" y="31"/>
                    <a:pt x="51" y="32"/>
                  </a:cubicBezTo>
                  <a:close/>
                  <a:moveTo>
                    <a:pt x="39" y="15"/>
                  </a:moveTo>
                  <a:cubicBezTo>
                    <a:pt x="41" y="19"/>
                    <a:pt x="41" y="19"/>
                    <a:pt x="41" y="19"/>
                  </a:cubicBezTo>
                  <a:cubicBezTo>
                    <a:pt x="51" y="15"/>
                    <a:pt x="51" y="15"/>
                    <a:pt x="51" y="15"/>
                  </a:cubicBezTo>
                  <a:cubicBezTo>
                    <a:pt x="50" y="12"/>
                    <a:pt x="50" y="12"/>
                    <a:pt x="50" y="12"/>
                  </a:cubicBezTo>
                  <a:cubicBezTo>
                    <a:pt x="39" y="15"/>
                    <a:pt x="39" y="15"/>
                    <a:pt x="39" y="15"/>
                  </a:cubicBezTo>
                  <a:close/>
                  <a:moveTo>
                    <a:pt x="37" y="8"/>
                  </a:moveTo>
                  <a:cubicBezTo>
                    <a:pt x="38" y="12"/>
                    <a:pt x="38" y="12"/>
                    <a:pt x="38" y="12"/>
                  </a:cubicBezTo>
                  <a:cubicBezTo>
                    <a:pt x="49" y="8"/>
                    <a:pt x="49" y="8"/>
                    <a:pt x="49" y="8"/>
                  </a:cubicBezTo>
                  <a:cubicBezTo>
                    <a:pt x="47" y="5"/>
                    <a:pt x="47" y="5"/>
                    <a:pt x="47" y="5"/>
                  </a:cubicBezTo>
                  <a:cubicBezTo>
                    <a:pt x="37" y="8"/>
                    <a:pt x="37" y="8"/>
                    <a:pt x="37" y="8"/>
                  </a:cubicBezTo>
                  <a:close/>
                  <a:moveTo>
                    <a:pt x="17" y="1"/>
                  </a:moveTo>
                  <a:cubicBezTo>
                    <a:pt x="32" y="1"/>
                    <a:pt x="32" y="1"/>
                    <a:pt x="32" y="1"/>
                  </a:cubicBezTo>
                  <a:cubicBezTo>
                    <a:pt x="32" y="49"/>
                    <a:pt x="32" y="49"/>
                    <a:pt x="32" y="49"/>
                  </a:cubicBezTo>
                  <a:cubicBezTo>
                    <a:pt x="17" y="49"/>
                    <a:pt x="17" y="49"/>
                    <a:pt x="17" y="49"/>
                  </a:cubicBezTo>
                  <a:cubicBezTo>
                    <a:pt x="17" y="1"/>
                    <a:pt x="17" y="1"/>
                    <a:pt x="17" y="1"/>
                  </a:cubicBezTo>
                  <a:close/>
                  <a:moveTo>
                    <a:pt x="25" y="32"/>
                  </a:moveTo>
                  <a:cubicBezTo>
                    <a:pt x="22" y="32"/>
                    <a:pt x="20" y="35"/>
                    <a:pt x="20" y="38"/>
                  </a:cubicBezTo>
                  <a:cubicBezTo>
                    <a:pt x="20" y="40"/>
                    <a:pt x="22" y="43"/>
                    <a:pt x="25" y="43"/>
                  </a:cubicBezTo>
                  <a:cubicBezTo>
                    <a:pt x="28" y="43"/>
                    <a:pt x="30" y="40"/>
                    <a:pt x="30" y="38"/>
                  </a:cubicBezTo>
                  <a:cubicBezTo>
                    <a:pt x="30" y="35"/>
                    <a:pt x="28" y="32"/>
                    <a:pt x="25" y="32"/>
                  </a:cubicBezTo>
                  <a:close/>
                  <a:moveTo>
                    <a:pt x="19" y="13"/>
                  </a:moveTo>
                  <a:cubicBezTo>
                    <a:pt x="19" y="17"/>
                    <a:pt x="19" y="17"/>
                    <a:pt x="19" y="17"/>
                  </a:cubicBezTo>
                  <a:cubicBezTo>
                    <a:pt x="30" y="17"/>
                    <a:pt x="30" y="17"/>
                    <a:pt x="30" y="17"/>
                  </a:cubicBezTo>
                  <a:cubicBezTo>
                    <a:pt x="30" y="13"/>
                    <a:pt x="30" y="13"/>
                    <a:pt x="30" y="13"/>
                  </a:cubicBezTo>
                  <a:cubicBezTo>
                    <a:pt x="19" y="13"/>
                    <a:pt x="19" y="13"/>
                    <a:pt x="19" y="13"/>
                  </a:cubicBezTo>
                  <a:close/>
                  <a:moveTo>
                    <a:pt x="19" y="6"/>
                  </a:moveTo>
                  <a:cubicBezTo>
                    <a:pt x="19" y="9"/>
                    <a:pt x="19" y="9"/>
                    <a:pt x="19" y="9"/>
                  </a:cubicBezTo>
                  <a:cubicBezTo>
                    <a:pt x="30" y="9"/>
                    <a:pt x="30" y="9"/>
                    <a:pt x="30" y="9"/>
                  </a:cubicBezTo>
                  <a:cubicBezTo>
                    <a:pt x="30" y="6"/>
                    <a:pt x="30" y="6"/>
                    <a:pt x="30" y="6"/>
                  </a:cubicBezTo>
                  <a:cubicBezTo>
                    <a:pt x="19" y="6"/>
                    <a:pt x="19" y="6"/>
                    <a:pt x="19" y="6"/>
                  </a:cubicBezTo>
                  <a:close/>
                  <a:moveTo>
                    <a:pt x="7" y="32"/>
                  </a:moveTo>
                  <a:cubicBezTo>
                    <a:pt x="4" y="32"/>
                    <a:pt x="2" y="35"/>
                    <a:pt x="2" y="38"/>
                  </a:cubicBezTo>
                  <a:cubicBezTo>
                    <a:pt x="2" y="40"/>
                    <a:pt x="4" y="43"/>
                    <a:pt x="7" y="43"/>
                  </a:cubicBezTo>
                  <a:cubicBezTo>
                    <a:pt x="10" y="43"/>
                    <a:pt x="12" y="40"/>
                    <a:pt x="12" y="38"/>
                  </a:cubicBezTo>
                  <a:cubicBezTo>
                    <a:pt x="12" y="35"/>
                    <a:pt x="10" y="32"/>
                    <a:pt x="7" y="32"/>
                  </a:cubicBezTo>
                  <a:close/>
                  <a:moveTo>
                    <a:pt x="2" y="13"/>
                  </a:moveTo>
                  <a:cubicBezTo>
                    <a:pt x="2" y="17"/>
                    <a:pt x="2" y="17"/>
                    <a:pt x="2" y="17"/>
                  </a:cubicBezTo>
                  <a:cubicBezTo>
                    <a:pt x="13" y="17"/>
                    <a:pt x="13" y="17"/>
                    <a:pt x="13" y="17"/>
                  </a:cubicBezTo>
                  <a:cubicBezTo>
                    <a:pt x="13" y="13"/>
                    <a:pt x="13" y="13"/>
                    <a:pt x="13" y="13"/>
                  </a:cubicBezTo>
                  <a:cubicBezTo>
                    <a:pt x="2" y="13"/>
                    <a:pt x="2" y="13"/>
                    <a:pt x="2" y="13"/>
                  </a:cubicBezTo>
                  <a:close/>
                  <a:moveTo>
                    <a:pt x="2" y="6"/>
                  </a:moveTo>
                  <a:cubicBezTo>
                    <a:pt x="2" y="9"/>
                    <a:pt x="2" y="9"/>
                    <a:pt x="2" y="9"/>
                  </a:cubicBezTo>
                  <a:cubicBezTo>
                    <a:pt x="13" y="9"/>
                    <a:pt x="13" y="9"/>
                    <a:pt x="13" y="9"/>
                  </a:cubicBezTo>
                  <a:cubicBezTo>
                    <a:pt x="13" y="6"/>
                    <a:pt x="13" y="6"/>
                    <a:pt x="13" y="6"/>
                  </a:cubicBezTo>
                  <a:lnTo>
                    <a:pt x="2" y="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ea typeface="微软雅黑" panose="020B0503020204020204" pitchFamily="34" charset="-122"/>
              </a:endParaRPr>
            </a:p>
          </p:txBody>
        </p:sp>
      </p:grpSp>
      <p:pic>
        <p:nvPicPr>
          <p:cNvPr id="25" name="Picture 64"/>
          <p:cNvPicPr>
            <a:picLocks noGrp="1" noSelect="1" noRot="1" noChangeAspect="1" noMove="1" noResize="1" noChangeShapeType="1"/>
          </p:cNvPicPr>
          <p:nvPr/>
        </p:nvPicPr>
        <p:blipFill>
          <a:blip r:embed="rId5"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2879401992"/>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right)">
                                      <p:cBhvr>
                                        <p:cTn id="7" dur="500"/>
                                        <p:tgtEl>
                                          <p:spTgt spid="10"/>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p:cTn id="22" dur="500" fill="hold"/>
                                        <p:tgtEl>
                                          <p:spTgt spid="14"/>
                                        </p:tgtEl>
                                        <p:attrNameLst>
                                          <p:attrName>ppt_w</p:attrName>
                                        </p:attrNameLst>
                                      </p:cBhvr>
                                      <p:tavLst>
                                        <p:tav tm="0">
                                          <p:val>
                                            <p:fltVal val="0"/>
                                          </p:val>
                                        </p:tav>
                                        <p:tav tm="100000">
                                          <p:val>
                                            <p:strVal val="#ppt_w"/>
                                          </p:val>
                                        </p:tav>
                                      </p:tavLst>
                                    </p:anim>
                                    <p:anim calcmode="lin" valueType="num">
                                      <p:cBhvr>
                                        <p:cTn id="23" dur="500" fill="hold"/>
                                        <p:tgtEl>
                                          <p:spTgt spid="14"/>
                                        </p:tgtEl>
                                        <p:attrNameLst>
                                          <p:attrName>ppt_h</p:attrName>
                                        </p:attrNameLst>
                                      </p:cBhvr>
                                      <p:tavLst>
                                        <p:tav tm="0">
                                          <p:val>
                                            <p:fltVal val="0"/>
                                          </p:val>
                                        </p:tav>
                                        <p:tav tm="100000">
                                          <p:val>
                                            <p:strVal val="#ppt_h"/>
                                          </p:val>
                                        </p:tav>
                                      </p:tavLst>
                                    </p:anim>
                                    <p:animEffect transition="in" filter="fade">
                                      <p:cBhvr>
                                        <p:cTn id="24" dur="500"/>
                                        <p:tgtEl>
                                          <p:spTgt spid="14"/>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p:cTn id="27" dur="500" fill="hold"/>
                                        <p:tgtEl>
                                          <p:spTgt spid="13"/>
                                        </p:tgtEl>
                                        <p:attrNameLst>
                                          <p:attrName>ppt_w</p:attrName>
                                        </p:attrNameLst>
                                      </p:cBhvr>
                                      <p:tavLst>
                                        <p:tav tm="0">
                                          <p:val>
                                            <p:fltVal val="0"/>
                                          </p:val>
                                        </p:tav>
                                        <p:tav tm="100000">
                                          <p:val>
                                            <p:strVal val="#ppt_w"/>
                                          </p:val>
                                        </p:tav>
                                      </p:tavLst>
                                    </p:anim>
                                    <p:anim calcmode="lin" valueType="num">
                                      <p:cBhvr>
                                        <p:cTn id="28" dur="500" fill="hold"/>
                                        <p:tgtEl>
                                          <p:spTgt spid="13"/>
                                        </p:tgtEl>
                                        <p:attrNameLst>
                                          <p:attrName>ppt_h</p:attrName>
                                        </p:attrNameLst>
                                      </p:cBhvr>
                                      <p:tavLst>
                                        <p:tav tm="0">
                                          <p:val>
                                            <p:fltVal val="0"/>
                                          </p:val>
                                        </p:tav>
                                        <p:tav tm="100000">
                                          <p:val>
                                            <p:strVal val="#ppt_h"/>
                                          </p:val>
                                        </p:tav>
                                      </p:tavLst>
                                    </p:anim>
                                    <p:animEffect transition="in" filter="fade">
                                      <p:cBhvr>
                                        <p:cTn id="29" dur="500"/>
                                        <p:tgtEl>
                                          <p:spTgt spid="1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9"/>
                                        </p:tgtEl>
                                        <p:attrNameLst>
                                          <p:attrName>style.visibility</p:attrName>
                                        </p:attrNameLst>
                                      </p:cBhvr>
                                      <p:to>
                                        <p:strVal val="visible"/>
                                      </p:to>
                                    </p:set>
                                    <p:anim calcmode="lin" valueType="num">
                                      <p:cBhvr>
                                        <p:cTn id="32" dur="500" fill="hold"/>
                                        <p:tgtEl>
                                          <p:spTgt spid="19"/>
                                        </p:tgtEl>
                                        <p:attrNameLst>
                                          <p:attrName>ppt_w</p:attrName>
                                        </p:attrNameLst>
                                      </p:cBhvr>
                                      <p:tavLst>
                                        <p:tav tm="0">
                                          <p:val>
                                            <p:fltVal val="0"/>
                                          </p:val>
                                        </p:tav>
                                        <p:tav tm="100000">
                                          <p:val>
                                            <p:strVal val="#ppt_w"/>
                                          </p:val>
                                        </p:tav>
                                      </p:tavLst>
                                    </p:anim>
                                    <p:anim calcmode="lin" valueType="num">
                                      <p:cBhvr>
                                        <p:cTn id="33" dur="500" fill="hold"/>
                                        <p:tgtEl>
                                          <p:spTgt spid="19"/>
                                        </p:tgtEl>
                                        <p:attrNameLst>
                                          <p:attrName>ppt_h</p:attrName>
                                        </p:attrNameLst>
                                      </p:cBhvr>
                                      <p:tavLst>
                                        <p:tav tm="0">
                                          <p:val>
                                            <p:fltVal val="0"/>
                                          </p:val>
                                        </p:tav>
                                        <p:tav tm="100000">
                                          <p:val>
                                            <p:strVal val="#ppt_h"/>
                                          </p:val>
                                        </p:tav>
                                      </p:tavLst>
                                    </p:anim>
                                    <p:animEffect transition="in" filter="fade">
                                      <p:cBhvr>
                                        <p:cTn id="34" dur="500"/>
                                        <p:tgtEl>
                                          <p:spTgt spid="19"/>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500" fill="hold"/>
                                        <p:tgtEl>
                                          <p:spTgt spid="17"/>
                                        </p:tgtEl>
                                        <p:attrNameLst>
                                          <p:attrName>ppt_w</p:attrName>
                                        </p:attrNameLst>
                                      </p:cBhvr>
                                      <p:tavLst>
                                        <p:tav tm="0">
                                          <p:val>
                                            <p:fltVal val="0"/>
                                          </p:val>
                                        </p:tav>
                                        <p:tav tm="100000">
                                          <p:val>
                                            <p:strVal val="#ppt_w"/>
                                          </p:val>
                                        </p:tav>
                                      </p:tavLst>
                                    </p:anim>
                                    <p:anim calcmode="lin" valueType="num">
                                      <p:cBhvr>
                                        <p:cTn id="38" dur="500" fill="hold"/>
                                        <p:tgtEl>
                                          <p:spTgt spid="17"/>
                                        </p:tgtEl>
                                        <p:attrNameLst>
                                          <p:attrName>ppt_h</p:attrName>
                                        </p:attrNameLst>
                                      </p:cBhvr>
                                      <p:tavLst>
                                        <p:tav tm="0">
                                          <p:val>
                                            <p:fltVal val="0"/>
                                          </p:val>
                                        </p:tav>
                                        <p:tav tm="100000">
                                          <p:val>
                                            <p:strVal val="#ppt_h"/>
                                          </p:val>
                                        </p:tav>
                                      </p:tavLst>
                                    </p:anim>
                                    <p:animEffect transition="in" filter="fade">
                                      <p:cBhvr>
                                        <p:cTn id="39" dur="500"/>
                                        <p:tgtEl>
                                          <p:spTgt spid="17"/>
                                        </p:tgtEl>
                                      </p:cBhvr>
                                    </p:animEffect>
                                  </p:childTnLst>
                                </p:cTn>
                              </p:par>
                            </p:childTnLst>
                          </p:cTn>
                        </p:par>
                        <p:par>
                          <p:cTn id="40" fill="hold">
                            <p:stCondLst>
                              <p:cond delay="1500"/>
                            </p:stCondLst>
                            <p:childTnLst>
                              <p:par>
                                <p:cTn id="41" presetID="10" presetClass="entr" presetSubtype="0" fill="hold" grpId="0" nodeType="after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childTnLst>
                          </p:cTn>
                        </p:par>
                        <p:par>
                          <p:cTn id="47" fill="hold">
                            <p:stCondLst>
                              <p:cond delay="2000"/>
                            </p:stCondLst>
                            <p:childTnLst>
                              <p:par>
                                <p:cTn id="48" presetID="22" presetClass="entr" presetSubtype="1" fill="hold" nodeType="after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up)">
                                      <p:cBhvr>
                                        <p:cTn id="50" dur="500"/>
                                        <p:tgtEl>
                                          <p:spTgt spid="9"/>
                                        </p:tgtEl>
                                      </p:cBhvr>
                                    </p:animEffect>
                                  </p:childTnLst>
                                </p:cTn>
                              </p:par>
                            </p:childTnLst>
                          </p:cTn>
                        </p:par>
                        <p:par>
                          <p:cTn id="51" fill="hold">
                            <p:stCondLst>
                              <p:cond delay="2500"/>
                            </p:stCondLst>
                            <p:childTnLst>
                              <p:par>
                                <p:cTn id="52" presetID="42" presetClass="entr" presetSubtype="0" fill="hold" nodeType="after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fade">
                                      <p:cBhvr>
                                        <p:cTn id="54" dur="1000"/>
                                        <p:tgtEl>
                                          <p:spTgt spid="21"/>
                                        </p:tgtEl>
                                      </p:cBhvr>
                                    </p:animEffect>
                                    <p:anim calcmode="lin" valueType="num">
                                      <p:cBhvr>
                                        <p:cTn id="55" dur="1000" fill="hold"/>
                                        <p:tgtEl>
                                          <p:spTgt spid="21"/>
                                        </p:tgtEl>
                                        <p:attrNameLst>
                                          <p:attrName>ppt_x</p:attrName>
                                        </p:attrNameLst>
                                      </p:cBhvr>
                                      <p:tavLst>
                                        <p:tav tm="0">
                                          <p:val>
                                            <p:strVal val="#ppt_x"/>
                                          </p:val>
                                        </p:tav>
                                        <p:tav tm="100000">
                                          <p:val>
                                            <p:strVal val="#ppt_x"/>
                                          </p:val>
                                        </p:tav>
                                      </p:tavLst>
                                    </p:anim>
                                    <p:anim calcmode="lin" valueType="num">
                                      <p:cBhvr>
                                        <p:cTn id="56" dur="1000" fill="hold"/>
                                        <p:tgtEl>
                                          <p:spTgt spid="21"/>
                                        </p:tgtEl>
                                        <p:attrNameLst>
                                          <p:attrName>ppt_y</p:attrName>
                                        </p:attrNameLst>
                                      </p:cBhvr>
                                      <p:tavLst>
                                        <p:tav tm="0">
                                          <p:val>
                                            <p:strVal val="#ppt_y+.1"/>
                                          </p:val>
                                        </p:tav>
                                        <p:tav tm="100000">
                                          <p:val>
                                            <p:strVal val="#ppt_y"/>
                                          </p:val>
                                        </p:tav>
                                      </p:tavLst>
                                    </p:anim>
                                  </p:childTnLst>
                                </p:cTn>
                              </p:par>
                            </p:childTnLst>
                          </p:cTn>
                        </p:par>
                        <p:par>
                          <p:cTn id="57" fill="hold">
                            <p:stCondLst>
                              <p:cond delay="3500"/>
                            </p:stCondLst>
                            <p:childTnLst>
                              <p:par>
                                <p:cTn id="58" presetID="22" presetClass="entr" presetSubtype="2" fill="hold" grpId="0" nodeType="after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wipe(right)">
                                      <p:cBhvr>
                                        <p:cTn id="60" dur="500"/>
                                        <p:tgtEl>
                                          <p:spTgt spid="16"/>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wipe(left)">
                                      <p:cBhvr>
                                        <p:cTn id="6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p:bldP spid="16" grpId="0"/>
      <p:bldP spid="17" grpId="0" animBg="1"/>
      <p:bldP spid="18" grpId="0"/>
      <p:bldP spid="19" grpId="0" animBg="1"/>
      <p:bldP spid="2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原创设计师QQ598969553      _1"/>
          <p:cNvCxnSpPr/>
          <p:nvPr/>
        </p:nvCxnSpPr>
        <p:spPr>
          <a:xfrm>
            <a:off x="875441" y="2211710"/>
            <a:ext cx="3696559" cy="0"/>
          </a:xfrm>
          <a:prstGeom prst="line">
            <a:avLst/>
          </a:prstGeom>
          <a:noFill/>
          <a:ln w="9525">
            <a:solidFill>
              <a:schemeClr val="bg1">
                <a:lumMod val="50000"/>
              </a:schemeClr>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0" name="原创设计师QQ598969553      _2"/>
          <p:cNvCxnSpPr/>
          <p:nvPr/>
        </p:nvCxnSpPr>
        <p:spPr>
          <a:xfrm flipV="1">
            <a:off x="4572000" y="2197100"/>
            <a:ext cx="0" cy="2417764"/>
          </a:xfrm>
          <a:prstGeom prst="line">
            <a:avLst/>
          </a:prstGeom>
          <a:noFill/>
          <a:ln w="9525">
            <a:solidFill>
              <a:schemeClr val="bg1">
                <a:lumMod val="50000"/>
              </a:schemeClr>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11" name="原创设计师QQ598969553      _3"/>
          <p:cNvSpPr/>
          <p:nvPr/>
        </p:nvSpPr>
        <p:spPr>
          <a:xfrm>
            <a:off x="4841337" y="2283718"/>
            <a:ext cx="3753176" cy="683264"/>
          </a:xfrm>
          <a:prstGeom prst="rect">
            <a:avLst/>
          </a:prstGeom>
        </p:spPr>
        <p:txBody>
          <a:bodyPr wrap="square">
            <a:spAutoFit/>
          </a:bodyPr>
          <a:lstStyle/>
          <a:p>
            <a:pPr>
              <a:lnSpc>
                <a:spcPct val="120000"/>
              </a:lnSpc>
            </a:pPr>
            <a:r>
              <a:rPr lang="zh-CN" altLang="en-US" sz="1600" dirty="0">
                <a:solidFill>
                  <a:schemeClr val="tx2"/>
                </a:solidFill>
                <a:latin typeface="微软雅黑" pitchFamily="34" charset="-122"/>
                <a:ea typeface="微软雅黑" panose="020B0503020204020204" pitchFamily="34" charset="-122"/>
              </a:rPr>
              <a:t>在这里填写今年中的任务完成情况只写完任务说明</a:t>
            </a:r>
          </a:p>
        </p:txBody>
      </p:sp>
      <p:sp>
        <p:nvSpPr>
          <p:cNvPr id="12" name="原创设计师QQ598969553      _4"/>
          <p:cNvSpPr/>
          <p:nvPr/>
        </p:nvSpPr>
        <p:spPr>
          <a:xfrm>
            <a:off x="3131840" y="2440684"/>
            <a:ext cx="1192197" cy="369332"/>
          </a:xfrm>
          <a:prstGeom prst="rect">
            <a:avLst/>
          </a:prstGeom>
        </p:spPr>
        <p:txBody>
          <a:bodyPr wrap="square">
            <a:spAutoFit/>
          </a:bodyPr>
          <a:lstStyle/>
          <a:p>
            <a:pPr algn="r"/>
            <a:r>
              <a:rPr lang="zh-CN" altLang="en-US" dirty="0">
                <a:gradFill>
                  <a:gsLst>
                    <a:gs pos="15000">
                      <a:schemeClr val="accent2"/>
                    </a:gs>
                    <a:gs pos="99000">
                      <a:schemeClr val="accent1"/>
                    </a:gs>
                  </a:gsLst>
                  <a:lin ang="12600000" scaled="0"/>
                </a:gradFill>
                <a:latin typeface="微软雅黑" panose="020B0503020204020204" pitchFamily="34" charset="-122"/>
                <a:ea typeface="微软雅黑" panose="020B0503020204020204" pitchFamily="34" charset="-122"/>
              </a:rPr>
              <a:t>添加标题</a:t>
            </a:r>
          </a:p>
        </p:txBody>
      </p:sp>
      <p:sp>
        <p:nvSpPr>
          <p:cNvPr id="13" name="原创设计师QQ598969553      _5"/>
          <p:cNvSpPr/>
          <p:nvPr/>
        </p:nvSpPr>
        <p:spPr>
          <a:xfrm>
            <a:off x="4841337" y="3026385"/>
            <a:ext cx="3753176" cy="683264"/>
          </a:xfrm>
          <a:prstGeom prst="rect">
            <a:avLst/>
          </a:prstGeom>
        </p:spPr>
        <p:txBody>
          <a:bodyPr wrap="square">
            <a:spAutoFit/>
          </a:bodyPr>
          <a:lstStyle/>
          <a:p>
            <a:pPr>
              <a:lnSpc>
                <a:spcPct val="120000"/>
              </a:lnSpc>
            </a:pPr>
            <a:r>
              <a:rPr lang="zh-CN" altLang="en-US" sz="1600" dirty="0">
                <a:solidFill>
                  <a:schemeClr val="tx2"/>
                </a:solidFill>
                <a:latin typeface="微软雅黑" pitchFamily="34" charset="-122"/>
                <a:ea typeface="微软雅黑" panose="020B0503020204020204" pitchFamily="34" charset="-122"/>
              </a:rPr>
              <a:t>在这里填写今年中的任务完成情况只写完任务说明</a:t>
            </a:r>
          </a:p>
        </p:txBody>
      </p:sp>
      <p:sp>
        <p:nvSpPr>
          <p:cNvPr id="14" name="原创设计师QQ598969553      _6"/>
          <p:cNvSpPr/>
          <p:nvPr/>
        </p:nvSpPr>
        <p:spPr>
          <a:xfrm>
            <a:off x="3131840" y="3183351"/>
            <a:ext cx="1192197" cy="369332"/>
          </a:xfrm>
          <a:prstGeom prst="rect">
            <a:avLst/>
          </a:prstGeom>
        </p:spPr>
        <p:txBody>
          <a:bodyPr wrap="square">
            <a:spAutoFit/>
          </a:bodyPr>
          <a:lstStyle/>
          <a:p>
            <a:pPr algn="r"/>
            <a:r>
              <a:rPr lang="zh-CN" altLang="en-US" dirty="0">
                <a:gradFill>
                  <a:gsLst>
                    <a:gs pos="15000">
                      <a:schemeClr val="accent2"/>
                    </a:gs>
                    <a:gs pos="99000">
                      <a:schemeClr val="accent1"/>
                    </a:gs>
                  </a:gsLst>
                  <a:lin ang="12600000" scaled="0"/>
                </a:gradFill>
                <a:latin typeface="微软雅黑" panose="020B0503020204020204" pitchFamily="34" charset="-122"/>
                <a:ea typeface="微软雅黑" panose="020B0503020204020204" pitchFamily="34" charset="-122"/>
              </a:rPr>
              <a:t>添加标题</a:t>
            </a:r>
          </a:p>
        </p:txBody>
      </p:sp>
      <p:sp>
        <p:nvSpPr>
          <p:cNvPr id="15" name="原创设计师QQ598969553      _7"/>
          <p:cNvSpPr/>
          <p:nvPr/>
        </p:nvSpPr>
        <p:spPr>
          <a:xfrm>
            <a:off x="4841337" y="3773500"/>
            <a:ext cx="3753176" cy="683264"/>
          </a:xfrm>
          <a:prstGeom prst="rect">
            <a:avLst/>
          </a:prstGeom>
        </p:spPr>
        <p:txBody>
          <a:bodyPr wrap="square">
            <a:spAutoFit/>
          </a:bodyPr>
          <a:lstStyle/>
          <a:p>
            <a:pPr>
              <a:lnSpc>
                <a:spcPct val="120000"/>
              </a:lnSpc>
            </a:pPr>
            <a:r>
              <a:rPr lang="zh-CN" altLang="en-US" sz="1600" dirty="0">
                <a:solidFill>
                  <a:schemeClr val="tx2"/>
                </a:solidFill>
                <a:latin typeface="微软雅黑" pitchFamily="34" charset="-122"/>
                <a:ea typeface="微软雅黑" panose="020B0503020204020204" pitchFamily="34" charset="-122"/>
              </a:rPr>
              <a:t>在这里填写今年中的任务完成情况只写完任务说明</a:t>
            </a:r>
          </a:p>
        </p:txBody>
      </p:sp>
      <p:sp>
        <p:nvSpPr>
          <p:cNvPr id="16" name="原创设计师QQ598969553      _8"/>
          <p:cNvSpPr/>
          <p:nvPr/>
        </p:nvSpPr>
        <p:spPr>
          <a:xfrm>
            <a:off x="3131840" y="3930466"/>
            <a:ext cx="1192197" cy="369332"/>
          </a:xfrm>
          <a:prstGeom prst="rect">
            <a:avLst/>
          </a:prstGeom>
        </p:spPr>
        <p:txBody>
          <a:bodyPr wrap="square">
            <a:spAutoFit/>
          </a:bodyPr>
          <a:lstStyle/>
          <a:p>
            <a:pPr algn="r"/>
            <a:r>
              <a:rPr lang="zh-CN" altLang="en-US" dirty="0">
                <a:gradFill>
                  <a:gsLst>
                    <a:gs pos="15000">
                      <a:schemeClr val="accent2"/>
                    </a:gs>
                    <a:gs pos="99000">
                      <a:schemeClr val="accent1"/>
                    </a:gs>
                  </a:gsLst>
                  <a:lin ang="12600000" scaled="0"/>
                </a:gradFill>
                <a:latin typeface="微软雅黑" panose="020B0503020204020204" pitchFamily="34" charset="-122"/>
                <a:ea typeface="微软雅黑" panose="020B0503020204020204" pitchFamily="34" charset="-122"/>
              </a:rPr>
              <a:t>添加标题</a:t>
            </a:r>
          </a:p>
        </p:txBody>
      </p:sp>
      <p:sp>
        <p:nvSpPr>
          <p:cNvPr id="17" name="原创设计师QQ598969553      _9"/>
          <p:cNvSpPr/>
          <p:nvPr/>
        </p:nvSpPr>
        <p:spPr>
          <a:xfrm>
            <a:off x="875441" y="995462"/>
            <a:ext cx="2218144" cy="2218144"/>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25400">
            <a:gradFill>
              <a:gsLst>
                <a:gs pos="15000">
                  <a:schemeClr val="accent2"/>
                </a:gs>
                <a:gs pos="99000">
                  <a:schemeClr val="accent1"/>
                </a:gs>
              </a:gsLst>
              <a:lin ang="12600000" scaled="0"/>
            </a:gra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sp>
        <p:nvSpPr>
          <p:cNvPr id="18" name="原创设计师QQ598969553      _10"/>
          <p:cNvSpPr/>
          <p:nvPr/>
        </p:nvSpPr>
        <p:spPr>
          <a:xfrm>
            <a:off x="989232" y="1099300"/>
            <a:ext cx="1990563" cy="2010469"/>
          </a:xfrm>
          <a:prstGeom prst="ellipse">
            <a:avLst/>
          </a:prstGeom>
          <a:blipFill dpi="0" rotWithShape="1">
            <a:blip r:embed="rId3"/>
            <a:srcRect/>
            <a:tile tx="-1289050" ty="-190500" sx="100000" sy="100000" flip="none" algn="tl"/>
          </a:blip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grpSp>
        <p:nvGrpSpPr>
          <p:cNvPr id="19" name="原创设计师QQ598969553      _11"/>
          <p:cNvGrpSpPr/>
          <p:nvPr/>
        </p:nvGrpSpPr>
        <p:grpSpPr>
          <a:xfrm>
            <a:off x="4337314" y="3854210"/>
            <a:ext cx="409642" cy="409742"/>
            <a:chOff x="4321024" y="3586324"/>
            <a:chExt cx="450606" cy="450717"/>
          </a:xfrm>
        </p:grpSpPr>
        <p:sp>
          <p:nvSpPr>
            <p:cNvPr id="20" name="Oval 53"/>
            <p:cNvSpPr>
              <a:spLocks noChangeArrowheads="1"/>
            </p:cNvSpPr>
            <p:nvPr/>
          </p:nvSpPr>
          <p:spPr bwMode="auto">
            <a:xfrm>
              <a:off x="4321024" y="3586324"/>
              <a:ext cx="450606" cy="450717"/>
            </a:xfrm>
            <a:prstGeom prst="ellipse">
              <a:avLst/>
            </a:prstGeom>
            <a:gradFill>
              <a:gsLst>
                <a:gs pos="0">
                  <a:schemeClr val="accent2"/>
                </a:gs>
                <a:gs pos="100000">
                  <a:schemeClr val="accent1"/>
                </a:gs>
              </a:gsLst>
              <a:lin ang="12600000" scaled="0"/>
            </a:gradFill>
            <a:ln w="5715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1" name="文本框 9"/>
            <p:cNvSpPr txBox="1"/>
            <p:nvPr/>
          </p:nvSpPr>
          <p:spPr>
            <a:xfrm>
              <a:off x="4366293" y="3591621"/>
              <a:ext cx="360067" cy="440122"/>
            </a:xfrm>
            <a:prstGeom prst="rect">
              <a:avLst/>
            </a:prstGeom>
            <a:noFill/>
          </p:spPr>
          <p:txBody>
            <a:bodyPr wrap="none" rtlCol="0" anchor="ctr">
              <a:spAutoFit/>
            </a:bodyPr>
            <a:lstStyle/>
            <a:p>
              <a:pPr algn="ctr"/>
              <a:r>
                <a:rPr lang="en-US" altLang="zh-CN" sz="2000" dirty="0">
                  <a:solidFill>
                    <a:schemeClr val="bg1"/>
                  </a:solidFill>
                  <a:latin typeface="Impact" pitchFamily="34" charset="0"/>
                  <a:ea typeface="微软雅黑" panose="020B0503020204020204" pitchFamily="34" charset="-122"/>
                </a:rPr>
                <a:t>C</a:t>
              </a:r>
              <a:endParaRPr lang="zh-CN" altLang="en-US" sz="1600" dirty="0">
                <a:solidFill>
                  <a:schemeClr val="bg1"/>
                </a:solidFill>
                <a:latin typeface="Impact" pitchFamily="34" charset="0"/>
                <a:ea typeface="微软雅黑" panose="020B0503020204020204" pitchFamily="34" charset="-122"/>
              </a:endParaRPr>
            </a:p>
          </p:txBody>
        </p:sp>
      </p:grpSp>
      <p:grpSp>
        <p:nvGrpSpPr>
          <p:cNvPr id="22" name="原创设计师QQ598969553      _12"/>
          <p:cNvGrpSpPr/>
          <p:nvPr/>
        </p:nvGrpSpPr>
        <p:grpSpPr>
          <a:xfrm>
            <a:off x="4337314" y="3183351"/>
            <a:ext cx="409642" cy="409742"/>
            <a:chOff x="4321024" y="3586324"/>
            <a:chExt cx="450606" cy="450717"/>
          </a:xfrm>
        </p:grpSpPr>
        <p:sp>
          <p:nvSpPr>
            <p:cNvPr id="23" name="Oval 53"/>
            <p:cNvSpPr>
              <a:spLocks noChangeArrowheads="1"/>
            </p:cNvSpPr>
            <p:nvPr/>
          </p:nvSpPr>
          <p:spPr bwMode="auto">
            <a:xfrm>
              <a:off x="4321024" y="3586324"/>
              <a:ext cx="450606" cy="450717"/>
            </a:xfrm>
            <a:prstGeom prst="ellipse">
              <a:avLst/>
            </a:prstGeom>
            <a:gradFill>
              <a:gsLst>
                <a:gs pos="0">
                  <a:schemeClr val="accent2"/>
                </a:gs>
                <a:gs pos="100000">
                  <a:schemeClr val="accent1"/>
                </a:gs>
              </a:gsLst>
              <a:lin ang="12600000" scaled="0"/>
            </a:gradFill>
            <a:ln w="5715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gradFill>
                  <a:gsLst>
                    <a:gs pos="15000">
                      <a:schemeClr val="accent2"/>
                    </a:gs>
                    <a:gs pos="99000">
                      <a:schemeClr val="accent1"/>
                    </a:gs>
                  </a:gsLst>
                  <a:lin ang="12600000" scaled="0"/>
                </a:gradFill>
                <a:latin typeface="微软雅黑" panose="020B0503020204020204" pitchFamily="34" charset="-122"/>
                <a:ea typeface="微软雅黑" panose="020B0503020204020204" pitchFamily="34" charset="-122"/>
              </a:endParaRPr>
            </a:p>
          </p:txBody>
        </p:sp>
        <p:sp>
          <p:nvSpPr>
            <p:cNvPr id="24" name="文本框 9"/>
            <p:cNvSpPr txBox="1"/>
            <p:nvPr/>
          </p:nvSpPr>
          <p:spPr>
            <a:xfrm>
              <a:off x="4382163" y="3625475"/>
              <a:ext cx="328328" cy="372410"/>
            </a:xfrm>
            <a:prstGeom prst="rect">
              <a:avLst/>
            </a:prstGeom>
            <a:noFill/>
          </p:spPr>
          <p:txBody>
            <a:bodyPr wrap="none" rtlCol="0" anchor="ctr">
              <a:spAutoFit/>
            </a:bodyPr>
            <a:lstStyle/>
            <a:p>
              <a:pPr algn="ctr"/>
              <a:r>
                <a:rPr lang="en-US" altLang="zh-CN" sz="1600" dirty="0">
                  <a:solidFill>
                    <a:schemeClr val="bg1"/>
                  </a:solidFill>
                  <a:latin typeface="Impact" pitchFamily="34" charset="0"/>
                  <a:ea typeface="微软雅黑" panose="020B0503020204020204" pitchFamily="34" charset="-122"/>
                </a:rPr>
                <a:t>B</a:t>
              </a:r>
              <a:endParaRPr lang="zh-CN" altLang="en-US" sz="1600" dirty="0">
                <a:solidFill>
                  <a:schemeClr val="bg1"/>
                </a:solidFill>
                <a:latin typeface="Impact" pitchFamily="34" charset="0"/>
                <a:ea typeface="微软雅黑" panose="020B0503020204020204" pitchFamily="34" charset="-122"/>
              </a:endParaRPr>
            </a:p>
          </p:txBody>
        </p:sp>
      </p:grpSp>
      <p:grpSp>
        <p:nvGrpSpPr>
          <p:cNvPr id="25" name="原创设计师QQ598969553      _13"/>
          <p:cNvGrpSpPr/>
          <p:nvPr/>
        </p:nvGrpSpPr>
        <p:grpSpPr>
          <a:xfrm>
            <a:off x="4337314" y="2442046"/>
            <a:ext cx="409642" cy="409742"/>
            <a:chOff x="4321024" y="3586324"/>
            <a:chExt cx="450606" cy="450717"/>
          </a:xfrm>
        </p:grpSpPr>
        <p:sp>
          <p:nvSpPr>
            <p:cNvPr id="26" name="Oval 53"/>
            <p:cNvSpPr>
              <a:spLocks noChangeArrowheads="1"/>
            </p:cNvSpPr>
            <p:nvPr/>
          </p:nvSpPr>
          <p:spPr bwMode="auto">
            <a:xfrm>
              <a:off x="4321024" y="3586324"/>
              <a:ext cx="450606" cy="450717"/>
            </a:xfrm>
            <a:prstGeom prst="ellipse">
              <a:avLst/>
            </a:prstGeom>
            <a:gradFill>
              <a:gsLst>
                <a:gs pos="0">
                  <a:schemeClr val="accent2"/>
                </a:gs>
                <a:gs pos="98000">
                  <a:schemeClr val="accent1"/>
                </a:gs>
              </a:gsLst>
              <a:lin ang="12600000" scaled="0"/>
            </a:gradFill>
            <a:ln w="5715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7" name="文本框 9"/>
            <p:cNvSpPr txBox="1"/>
            <p:nvPr/>
          </p:nvSpPr>
          <p:spPr>
            <a:xfrm>
              <a:off x="4373347" y="3591621"/>
              <a:ext cx="345961" cy="440121"/>
            </a:xfrm>
            <a:prstGeom prst="rect">
              <a:avLst/>
            </a:prstGeom>
            <a:noFill/>
          </p:spPr>
          <p:txBody>
            <a:bodyPr wrap="none" rtlCol="0" anchor="ctr">
              <a:spAutoFit/>
            </a:bodyPr>
            <a:lstStyle/>
            <a:p>
              <a:pPr algn="ctr"/>
              <a:r>
                <a:rPr lang="en-US" altLang="zh-CN" sz="2000" dirty="0">
                  <a:solidFill>
                    <a:schemeClr val="bg1"/>
                  </a:solidFill>
                  <a:latin typeface="Impact" pitchFamily="34" charset="0"/>
                  <a:ea typeface="微软雅黑" panose="020B0503020204020204" pitchFamily="34" charset="-122"/>
                </a:rPr>
                <a:t>A</a:t>
              </a:r>
              <a:endParaRPr lang="zh-CN" altLang="en-US" sz="1600" dirty="0">
                <a:solidFill>
                  <a:schemeClr val="bg1"/>
                </a:solidFill>
                <a:latin typeface="Impact" pitchFamily="34" charset="0"/>
                <a:ea typeface="微软雅黑" panose="020B0503020204020204" pitchFamily="34" charset="-122"/>
              </a:endParaRPr>
            </a:p>
          </p:txBody>
        </p:sp>
      </p:grpSp>
      <p:pic>
        <p:nvPicPr>
          <p:cNvPr id="28" name="Picture 64"/>
          <p:cNvPicPr>
            <a:picLocks noGrp="1" noSelect="1" noRot="1" noChangeAspect="1" noMove="1" noResize="1" noChangeShapeType="1"/>
          </p:cNvPicPr>
          <p:nvPr/>
        </p:nvPicPr>
        <p:blipFill>
          <a:blip r:embed="rId4"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3404303123"/>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750"/>
                                        <p:tgtEl>
                                          <p:spTgt spid="17"/>
                                        </p:tgtEl>
                                      </p:cBhvr>
                                    </p:animEffect>
                                    <p:anim calcmode="lin" valueType="num">
                                      <p:cBhvr>
                                        <p:cTn id="12" dur="750" fill="hold"/>
                                        <p:tgtEl>
                                          <p:spTgt spid="17"/>
                                        </p:tgtEl>
                                        <p:attrNameLst>
                                          <p:attrName>ppt_x</p:attrName>
                                        </p:attrNameLst>
                                      </p:cBhvr>
                                      <p:tavLst>
                                        <p:tav tm="0">
                                          <p:val>
                                            <p:strVal val="#ppt_x"/>
                                          </p:val>
                                        </p:tav>
                                        <p:tav tm="100000">
                                          <p:val>
                                            <p:strVal val="#ppt_x"/>
                                          </p:val>
                                        </p:tav>
                                      </p:tavLst>
                                    </p:anim>
                                    <p:anim calcmode="lin" valueType="num">
                                      <p:cBhvr>
                                        <p:cTn id="13" dur="75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250"/>
                            </p:stCondLst>
                            <p:childTnLst>
                              <p:par>
                                <p:cTn id="15" presetID="53" presetClass="entr" presetSubtype="16"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500" fill="hold"/>
                                        <p:tgtEl>
                                          <p:spTgt spid="18"/>
                                        </p:tgtEl>
                                        <p:attrNameLst>
                                          <p:attrName>ppt_w</p:attrName>
                                        </p:attrNameLst>
                                      </p:cBhvr>
                                      <p:tavLst>
                                        <p:tav tm="0">
                                          <p:val>
                                            <p:fltVal val="0"/>
                                          </p:val>
                                        </p:tav>
                                        <p:tav tm="100000">
                                          <p:val>
                                            <p:strVal val="#ppt_w"/>
                                          </p:val>
                                        </p:tav>
                                      </p:tavLst>
                                    </p:anim>
                                    <p:anim calcmode="lin" valueType="num">
                                      <p:cBhvr>
                                        <p:cTn id="18" dur="500" fill="hold"/>
                                        <p:tgtEl>
                                          <p:spTgt spid="18"/>
                                        </p:tgtEl>
                                        <p:attrNameLst>
                                          <p:attrName>ppt_h</p:attrName>
                                        </p:attrNameLst>
                                      </p:cBhvr>
                                      <p:tavLst>
                                        <p:tav tm="0">
                                          <p:val>
                                            <p:fltVal val="0"/>
                                          </p:val>
                                        </p:tav>
                                        <p:tav tm="100000">
                                          <p:val>
                                            <p:strVal val="#ppt_h"/>
                                          </p:val>
                                        </p:tav>
                                      </p:tavLst>
                                    </p:anim>
                                    <p:animEffect transition="in" filter="fade">
                                      <p:cBhvr>
                                        <p:cTn id="19" dur="500"/>
                                        <p:tgtEl>
                                          <p:spTgt spid="18"/>
                                        </p:tgtEl>
                                      </p:cBhvr>
                                    </p:animEffect>
                                  </p:childTnLst>
                                </p:cTn>
                              </p:par>
                            </p:childTnLst>
                          </p:cTn>
                        </p:par>
                        <p:par>
                          <p:cTn id="20" fill="hold">
                            <p:stCondLst>
                              <p:cond delay="1750"/>
                            </p:stCondLst>
                            <p:childTnLst>
                              <p:par>
                                <p:cTn id="21" presetID="22" presetClass="entr" presetSubtype="1"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up)">
                                      <p:cBhvr>
                                        <p:cTn id="23" dur="500"/>
                                        <p:tgtEl>
                                          <p:spTgt spid="10"/>
                                        </p:tgtEl>
                                      </p:cBhvr>
                                    </p:animEffect>
                                  </p:childTnLst>
                                </p:cTn>
                              </p:par>
                              <p:par>
                                <p:cTn id="24" presetID="42" presetClass="entr" presetSubtype="0" fill="hold" nodeType="withEffect">
                                  <p:stCondLst>
                                    <p:cond delay="175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1000"/>
                                        <p:tgtEl>
                                          <p:spTgt spid="19"/>
                                        </p:tgtEl>
                                      </p:cBhvr>
                                    </p:animEffect>
                                    <p:anim calcmode="lin" valueType="num">
                                      <p:cBhvr>
                                        <p:cTn id="27" dur="1000" fill="hold"/>
                                        <p:tgtEl>
                                          <p:spTgt spid="19"/>
                                        </p:tgtEl>
                                        <p:attrNameLst>
                                          <p:attrName>ppt_x</p:attrName>
                                        </p:attrNameLst>
                                      </p:cBhvr>
                                      <p:tavLst>
                                        <p:tav tm="0">
                                          <p:val>
                                            <p:strVal val="#ppt_x"/>
                                          </p:val>
                                        </p:tav>
                                        <p:tav tm="100000">
                                          <p:val>
                                            <p:strVal val="#ppt_x"/>
                                          </p:val>
                                        </p:tav>
                                      </p:tavLst>
                                    </p:anim>
                                    <p:anim calcmode="lin" valueType="num">
                                      <p:cBhvr>
                                        <p:cTn id="28" dur="1000" fill="hold"/>
                                        <p:tgtEl>
                                          <p:spTgt spid="19"/>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135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1000"/>
                                        <p:tgtEl>
                                          <p:spTgt spid="22"/>
                                        </p:tgtEl>
                                      </p:cBhvr>
                                    </p:animEffect>
                                    <p:anim calcmode="lin" valueType="num">
                                      <p:cBhvr>
                                        <p:cTn id="32" dur="1000" fill="hold"/>
                                        <p:tgtEl>
                                          <p:spTgt spid="22"/>
                                        </p:tgtEl>
                                        <p:attrNameLst>
                                          <p:attrName>ppt_x</p:attrName>
                                        </p:attrNameLst>
                                      </p:cBhvr>
                                      <p:tavLst>
                                        <p:tav tm="0">
                                          <p:val>
                                            <p:strVal val="#ppt_x"/>
                                          </p:val>
                                        </p:tav>
                                        <p:tav tm="100000">
                                          <p:val>
                                            <p:strVal val="#ppt_x"/>
                                          </p:val>
                                        </p:tav>
                                      </p:tavLst>
                                    </p:anim>
                                    <p:anim calcmode="lin" valueType="num">
                                      <p:cBhvr>
                                        <p:cTn id="33" dur="1000" fill="hold"/>
                                        <p:tgtEl>
                                          <p:spTgt spid="22"/>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95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1000"/>
                                        <p:tgtEl>
                                          <p:spTgt spid="25"/>
                                        </p:tgtEl>
                                      </p:cBhvr>
                                    </p:animEffect>
                                    <p:anim calcmode="lin" valueType="num">
                                      <p:cBhvr>
                                        <p:cTn id="37" dur="1000" fill="hold"/>
                                        <p:tgtEl>
                                          <p:spTgt spid="25"/>
                                        </p:tgtEl>
                                        <p:attrNameLst>
                                          <p:attrName>ppt_x</p:attrName>
                                        </p:attrNameLst>
                                      </p:cBhvr>
                                      <p:tavLst>
                                        <p:tav tm="0">
                                          <p:val>
                                            <p:strVal val="#ppt_x"/>
                                          </p:val>
                                        </p:tav>
                                        <p:tav tm="100000">
                                          <p:val>
                                            <p:strVal val="#ppt_x"/>
                                          </p:val>
                                        </p:tav>
                                      </p:tavLst>
                                    </p:anim>
                                    <p:anim calcmode="lin" valueType="num">
                                      <p:cBhvr>
                                        <p:cTn id="38" dur="1000" fill="hold"/>
                                        <p:tgtEl>
                                          <p:spTgt spid="25"/>
                                        </p:tgtEl>
                                        <p:attrNameLst>
                                          <p:attrName>ppt_y</p:attrName>
                                        </p:attrNameLst>
                                      </p:cBhvr>
                                      <p:tavLst>
                                        <p:tav tm="0">
                                          <p:val>
                                            <p:strVal val="#ppt_y+.1"/>
                                          </p:val>
                                        </p:tav>
                                        <p:tav tm="100000">
                                          <p:val>
                                            <p:strVal val="#ppt_y"/>
                                          </p:val>
                                        </p:tav>
                                      </p:tavLst>
                                    </p:anim>
                                  </p:childTnLst>
                                </p:cTn>
                              </p:par>
                            </p:childTnLst>
                          </p:cTn>
                        </p:par>
                        <p:par>
                          <p:cTn id="39" fill="hold">
                            <p:stCondLst>
                              <p:cond delay="4500"/>
                            </p:stCondLst>
                            <p:childTnLst>
                              <p:par>
                                <p:cTn id="40" presetID="22" presetClass="entr" presetSubtype="2" fill="hold" grpId="0" nodeType="after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wipe(right)">
                                      <p:cBhvr>
                                        <p:cTn id="42" dur="500"/>
                                        <p:tgtEl>
                                          <p:spTgt spid="12"/>
                                        </p:tgtEl>
                                      </p:cBhvr>
                                    </p:animEffect>
                                  </p:childTnLst>
                                </p:cTn>
                              </p:par>
                              <p:par>
                                <p:cTn id="43" presetID="22" presetClass="entr" presetSubtype="2" fill="hold" grpId="0" nodeType="with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wipe(right)">
                                      <p:cBhvr>
                                        <p:cTn id="45" dur="500"/>
                                        <p:tgtEl>
                                          <p:spTgt spid="14"/>
                                        </p:tgtEl>
                                      </p:cBhvr>
                                    </p:animEffect>
                                  </p:childTnLst>
                                </p:cTn>
                              </p:par>
                              <p:par>
                                <p:cTn id="46" presetID="22" presetClass="entr" presetSubtype="2"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right)">
                                      <p:cBhvr>
                                        <p:cTn id="48" dur="500"/>
                                        <p:tgtEl>
                                          <p:spTgt spid="16"/>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wipe(left)">
                                      <p:cBhvr>
                                        <p:cTn id="51" dur="500"/>
                                        <p:tgtEl>
                                          <p:spTgt spid="11"/>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wipe(left)">
                                      <p:cBhvr>
                                        <p:cTn id="54" dur="500"/>
                                        <p:tgtEl>
                                          <p:spTgt spid="13"/>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wipe(left)">
                                      <p:cBhvr>
                                        <p:cTn id="5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animBg="1"/>
      <p:bldP spid="1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原创设计师QQ598969553      _1"/>
          <p:cNvSpPr>
            <a:spLocks noChangeArrowheads="1"/>
          </p:cNvSpPr>
          <p:nvPr/>
        </p:nvSpPr>
        <p:spPr bwMode="auto">
          <a:xfrm>
            <a:off x="-1" y="238602"/>
            <a:ext cx="440283" cy="648653"/>
          </a:xfrm>
          <a:prstGeom prst="rect">
            <a:avLst/>
          </a:prstGeom>
          <a:solidFill>
            <a:schemeClr val="accent1"/>
          </a:solidFill>
          <a:ln>
            <a:noFill/>
          </a:ln>
        </p:spPr>
        <p:txBody>
          <a:bodyPr anchor="ctr"/>
          <a:lstStyle/>
          <a:p>
            <a:pPr algn="ctr" eaLnBrk="1" hangingPunct="1">
              <a:buFont typeface="Arial" pitchFamily="34" charset="0"/>
              <a:buNone/>
            </a:pPr>
            <a:endParaRPr lang="zh-CN" altLang="zh-CN">
              <a:gradFill>
                <a:gsLst>
                  <a:gs pos="0">
                    <a:schemeClr val="accent2"/>
                  </a:gs>
                  <a:gs pos="100000">
                    <a:schemeClr val="accent1"/>
                  </a:gs>
                </a:gsLst>
                <a:lin ang="10800000" scaled="0"/>
              </a:gradFill>
              <a:latin typeface="宋体" pitchFamily="2" charset="-122"/>
              <a:ea typeface="微软雅黑" panose="020B0503020204020204" pitchFamily="34" charset="-122"/>
              <a:sym typeface="宋体" pitchFamily="2" charset="-122"/>
            </a:endParaRPr>
          </a:p>
        </p:txBody>
      </p:sp>
      <p:sp>
        <p:nvSpPr>
          <p:cNvPr id="4099" name="原创设计师QQ598969553      _2"/>
          <p:cNvSpPr>
            <a:spLocks noChangeArrowheads="1"/>
          </p:cNvSpPr>
          <p:nvPr/>
        </p:nvSpPr>
        <p:spPr bwMode="auto">
          <a:xfrm>
            <a:off x="490912" y="168969"/>
            <a:ext cx="100540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itchFamily="34" charset="0"/>
              <a:buNone/>
            </a:pPr>
            <a:r>
              <a:rPr lang="zh-CN" altLang="en-US" sz="3200" b="1" dirty="0">
                <a:gradFill>
                  <a:gsLst>
                    <a:gs pos="0">
                      <a:schemeClr val="accent2"/>
                    </a:gs>
                    <a:gs pos="100000">
                      <a:schemeClr val="accent1"/>
                    </a:gs>
                  </a:gsLst>
                  <a:lin ang="10800000" scaled="0"/>
                </a:gradFill>
                <a:latin typeface="微软雅黑" pitchFamily="34" charset="-122"/>
                <a:ea typeface="微软雅黑" panose="020B0503020204020204" pitchFamily="34" charset="-122"/>
                <a:sym typeface="微软雅黑" pitchFamily="34" charset="-122"/>
              </a:rPr>
              <a:t>目录</a:t>
            </a:r>
          </a:p>
        </p:txBody>
      </p:sp>
      <p:sp>
        <p:nvSpPr>
          <p:cNvPr id="4100" name="原创设计师QQ598969553      _3"/>
          <p:cNvSpPr>
            <a:spLocks noChangeArrowheads="1"/>
          </p:cNvSpPr>
          <p:nvPr/>
        </p:nvSpPr>
        <p:spPr bwMode="auto">
          <a:xfrm>
            <a:off x="468687" y="621884"/>
            <a:ext cx="118141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itchFamily="34" charset="0"/>
              <a:buNone/>
            </a:pPr>
            <a:r>
              <a:rPr lang="en-US" altLang="zh-CN" dirty="0">
                <a:solidFill>
                  <a:srgbClr val="7F7F7F"/>
                </a:solidFill>
                <a:latin typeface="微软雅黑" pitchFamily="34" charset="-122"/>
                <a:ea typeface="微软雅黑" pitchFamily="34" charset="-122"/>
                <a:sym typeface="微软雅黑" pitchFamily="34" charset="-122"/>
              </a:rPr>
              <a:t>Contents</a:t>
            </a:r>
            <a:endParaRPr lang="zh-CN" altLang="en-US" dirty="0">
              <a:solidFill>
                <a:srgbClr val="7F7F7F"/>
              </a:solidFill>
              <a:latin typeface="微软雅黑" pitchFamily="34" charset="-122"/>
              <a:ea typeface="微软雅黑" pitchFamily="34" charset="-122"/>
              <a:sym typeface="微软雅黑" pitchFamily="34" charset="-122"/>
            </a:endParaRPr>
          </a:p>
        </p:txBody>
      </p:sp>
      <p:grpSp>
        <p:nvGrpSpPr>
          <p:cNvPr id="57" name="原创设计师QQ598969553      _4"/>
          <p:cNvGrpSpPr/>
          <p:nvPr/>
        </p:nvGrpSpPr>
        <p:grpSpPr>
          <a:xfrm>
            <a:off x="6300192" y="339502"/>
            <a:ext cx="414516" cy="414516"/>
            <a:chOff x="3543574" y="4265651"/>
            <a:chExt cx="414516" cy="414516"/>
          </a:xfrm>
        </p:grpSpPr>
        <p:sp>
          <p:nvSpPr>
            <p:cNvPr id="58" name="椭圆 57"/>
            <p:cNvSpPr/>
            <p:nvPr/>
          </p:nvSpPr>
          <p:spPr>
            <a:xfrm>
              <a:off x="3543574" y="4265651"/>
              <a:ext cx="414516" cy="414516"/>
            </a:xfrm>
            <a:prstGeom prst="ellipse">
              <a:avLst/>
            </a:prstGeom>
            <a:gradFill>
              <a:gsLst>
                <a:gs pos="0">
                  <a:schemeClr val="accent2"/>
                </a:gs>
                <a:gs pos="100000">
                  <a:schemeClr val="accent1"/>
                </a:gs>
              </a:gsLst>
              <a:lin ang="12600000" scaled="0"/>
            </a:gra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微软雅黑" panose="020B0503020204020204" pitchFamily="34" charset="-122"/>
              </a:endParaRPr>
            </a:p>
          </p:txBody>
        </p:sp>
        <p:grpSp>
          <p:nvGrpSpPr>
            <p:cNvPr id="59" name="组合 58"/>
            <p:cNvGrpSpPr/>
            <p:nvPr/>
          </p:nvGrpSpPr>
          <p:grpSpPr>
            <a:xfrm>
              <a:off x="3629640" y="4325788"/>
              <a:ext cx="259976" cy="261734"/>
              <a:chOff x="5042691" y="2273922"/>
              <a:chExt cx="702937" cy="707690"/>
            </a:xfrm>
            <a:solidFill>
              <a:schemeClr val="bg1"/>
            </a:solidFill>
          </p:grpSpPr>
          <p:sp>
            <p:nvSpPr>
              <p:cNvPr id="60" name="Freeform 12"/>
              <p:cNvSpPr>
                <a:spLocks/>
              </p:cNvSpPr>
              <p:nvPr/>
            </p:nvSpPr>
            <p:spPr bwMode="auto">
              <a:xfrm>
                <a:off x="5284806" y="2789968"/>
                <a:ext cx="460822" cy="191644"/>
              </a:xfrm>
              <a:custGeom>
                <a:avLst/>
                <a:gdLst>
                  <a:gd name="T0" fmla="*/ 25 w 533"/>
                  <a:gd name="T1" fmla="*/ 165 h 222"/>
                  <a:gd name="T2" fmla="*/ 158 w 533"/>
                  <a:gd name="T3" fmla="*/ 165 h 222"/>
                  <a:gd name="T4" fmla="*/ 158 w 533"/>
                  <a:gd name="T5" fmla="*/ 108 h 222"/>
                  <a:gd name="T6" fmla="*/ 184 w 533"/>
                  <a:gd name="T7" fmla="*/ 83 h 222"/>
                  <a:gd name="T8" fmla="*/ 317 w 533"/>
                  <a:gd name="T9" fmla="*/ 83 h 222"/>
                  <a:gd name="T10" fmla="*/ 317 w 533"/>
                  <a:gd name="T11" fmla="*/ 25 h 222"/>
                  <a:gd name="T12" fmla="*/ 343 w 533"/>
                  <a:gd name="T13" fmla="*/ 0 h 222"/>
                  <a:gd name="T14" fmla="*/ 533 w 533"/>
                  <a:gd name="T15" fmla="*/ 0 h 222"/>
                  <a:gd name="T16" fmla="*/ 533 w 533"/>
                  <a:gd name="T17" fmla="*/ 32 h 222"/>
                  <a:gd name="T18" fmla="*/ 508 w 533"/>
                  <a:gd name="T19" fmla="*/ 57 h 222"/>
                  <a:gd name="T20" fmla="*/ 375 w 533"/>
                  <a:gd name="T21" fmla="*/ 57 h 222"/>
                  <a:gd name="T22" fmla="*/ 375 w 533"/>
                  <a:gd name="T23" fmla="*/ 114 h 222"/>
                  <a:gd name="T24" fmla="*/ 349 w 533"/>
                  <a:gd name="T25" fmla="*/ 140 h 222"/>
                  <a:gd name="T26" fmla="*/ 216 w 533"/>
                  <a:gd name="T27" fmla="*/ 140 h 222"/>
                  <a:gd name="T28" fmla="*/ 216 w 533"/>
                  <a:gd name="T29" fmla="*/ 197 h 222"/>
                  <a:gd name="T30" fmla="*/ 190 w 533"/>
                  <a:gd name="T31" fmla="*/ 222 h 222"/>
                  <a:gd name="T32" fmla="*/ 0 w 533"/>
                  <a:gd name="T33" fmla="*/ 222 h 222"/>
                  <a:gd name="T34" fmla="*/ 0 w 533"/>
                  <a:gd name="T35" fmla="*/ 191 h 222"/>
                  <a:gd name="T36" fmla="*/ 25 w 533"/>
                  <a:gd name="T37" fmla="*/ 16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3" h="222">
                    <a:moveTo>
                      <a:pt x="25" y="165"/>
                    </a:moveTo>
                    <a:cubicBezTo>
                      <a:pt x="158" y="165"/>
                      <a:pt x="158" y="165"/>
                      <a:pt x="158" y="165"/>
                    </a:cubicBezTo>
                    <a:cubicBezTo>
                      <a:pt x="158" y="108"/>
                      <a:pt x="158" y="108"/>
                      <a:pt x="158" y="108"/>
                    </a:cubicBezTo>
                    <a:cubicBezTo>
                      <a:pt x="158" y="94"/>
                      <a:pt x="170" y="83"/>
                      <a:pt x="184" y="83"/>
                    </a:cubicBezTo>
                    <a:cubicBezTo>
                      <a:pt x="317" y="83"/>
                      <a:pt x="317" y="83"/>
                      <a:pt x="317" y="83"/>
                    </a:cubicBezTo>
                    <a:cubicBezTo>
                      <a:pt x="317" y="25"/>
                      <a:pt x="317" y="25"/>
                      <a:pt x="317" y="25"/>
                    </a:cubicBezTo>
                    <a:cubicBezTo>
                      <a:pt x="317" y="11"/>
                      <a:pt x="329" y="0"/>
                      <a:pt x="343" y="0"/>
                    </a:cubicBezTo>
                    <a:cubicBezTo>
                      <a:pt x="533" y="0"/>
                      <a:pt x="533" y="0"/>
                      <a:pt x="533" y="0"/>
                    </a:cubicBezTo>
                    <a:cubicBezTo>
                      <a:pt x="533" y="32"/>
                      <a:pt x="533" y="32"/>
                      <a:pt x="533" y="32"/>
                    </a:cubicBezTo>
                    <a:cubicBezTo>
                      <a:pt x="533" y="46"/>
                      <a:pt x="522" y="57"/>
                      <a:pt x="508" y="57"/>
                    </a:cubicBezTo>
                    <a:cubicBezTo>
                      <a:pt x="375" y="57"/>
                      <a:pt x="375" y="57"/>
                      <a:pt x="375" y="57"/>
                    </a:cubicBezTo>
                    <a:cubicBezTo>
                      <a:pt x="375" y="114"/>
                      <a:pt x="375" y="114"/>
                      <a:pt x="375" y="114"/>
                    </a:cubicBezTo>
                    <a:cubicBezTo>
                      <a:pt x="375" y="128"/>
                      <a:pt x="363" y="140"/>
                      <a:pt x="349" y="140"/>
                    </a:cubicBezTo>
                    <a:cubicBezTo>
                      <a:pt x="216" y="140"/>
                      <a:pt x="216" y="140"/>
                      <a:pt x="216" y="140"/>
                    </a:cubicBezTo>
                    <a:cubicBezTo>
                      <a:pt x="216" y="197"/>
                      <a:pt x="216" y="197"/>
                      <a:pt x="216" y="197"/>
                    </a:cubicBezTo>
                    <a:cubicBezTo>
                      <a:pt x="216" y="211"/>
                      <a:pt x="204" y="222"/>
                      <a:pt x="190" y="222"/>
                    </a:cubicBezTo>
                    <a:cubicBezTo>
                      <a:pt x="0" y="222"/>
                      <a:pt x="0" y="222"/>
                      <a:pt x="0" y="222"/>
                    </a:cubicBezTo>
                    <a:cubicBezTo>
                      <a:pt x="0" y="191"/>
                      <a:pt x="0" y="191"/>
                      <a:pt x="0" y="191"/>
                    </a:cubicBezTo>
                    <a:cubicBezTo>
                      <a:pt x="0" y="177"/>
                      <a:pt x="11" y="165"/>
                      <a:pt x="25"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61" name="Freeform 13"/>
              <p:cNvSpPr>
                <a:spLocks noEditPoints="1"/>
              </p:cNvSpPr>
              <p:nvPr/>
            </p:nvSpPr>
            <p:spPr bwMode="auto">
              <a:xfrm>
                <a:off x="5042691" y="2273922"/>
                <a:ext cx="529215" cy="655759"/>
              </a:xfrm>
              <a:custGeom>
                <a:avLst/>
                <a:gdLst>
                  <a:gd name="T0" fmla="*/ 28 w 612"/>
                  <a:gd name="T1" fmla="*/ 504 h 759"/>
                  <a:gd name="T2" fmla="*/ 148 w 612"/>
                  <a:gd name="T3" fmla="*/ 514 h 759"/>
                  <a:gd name="T4" fmla="*/ 179 w 612"/>
                  <a:gd name="T5" fmla="*/ 488 h 759"/>
                  <a:gd name="T6" fmla="*/ 184 w 612"/>
                  <a:gd name="T7" fmla="*/ 423 h 759"/>
                  <a:gd name="T8" fmla="*/ 158 w 612"/>
                  <a:gd name="T9" fmla="*/ 392 h 759"/>
                  <a:gd name="T10" fmla="*/ 38 w 612"/>
                  <a:gd name="T11" fmla="*/ 381 h 759"/>
                  <a:gd name="T12" fmla="*/ 7 w 612"/>
                  <a:gd name="T13" fmla="*/ 407 h 759"/>
                  <a:gd name="T14" fmla="*/ 2 w 612"/>
                  <a:gd name="T15" fmla="*/ 473 h 759"/>
                  <a:gd name="T16" fmla="*/ 28 w 612"/>
                  <a:gd name="T17" fmla="*/ 504 h 759"/>
                  <a:gd name="T18" fmla="*/ 157 w 612"/>
                  <a:gd name="T19" fmla="*/ 669 h 759"/>
                  <a:gd name="T20" fmla="*/ 254 w 612"/>
                  <a:gd name="T21" fmla="*/ 487 h 759"/>
                  <a:gd name="T22" fmla="*/ 334 w 612"/>
                  <a:gd name="T23" fmla="*/ 512 h 759"/>
                  <a:gd name="T24" fmla="*/ 342 w 612"/>
                  <a:gd name="T25" fmla="*/ 515 h 759"/>
                  <a:gd name="T26" fmla="*/ 216 w 612"/>
                  <a:gd name="T27" fmla="*/ 722 h 759"/>
                  <a:gd name="T28" fmla="*/ 157 w 612"/>
                  <a:gd name="T29" fmla="*/ 669 h 759"/>
                  <a:gd name="T30" fmla="*/ 379 w 612"/>
                  <a:gd name="T31" fmla="*/ 7 h 759"/>
                  <a:gd name="T32" fmla="*/ 426 w 612"/>
                  <a:gd name="T33" fmla="*/ 84 h 759"/>
                  <a:gd name="T34" fmla="*/ 349 w 612"/>
                  <a:gd name="T35" fmla="*/ 150 h 759"/>
                  <a:gd name="T36" fmla="*/ 304 w 612"/>
                  <a:gd name="T37" fmla="*/ 59 h 759"/>
                  <a:gd name="T38" fmla="*/ 379 w 612"/>
                  <a:gd name="T39" fmla="*/ 7 h 759"/>
                  <a:gd name="T40" fmla="*/ 371 w 612"/>
                  <a:gd name="T41" fmla="*/ 183 h 759"/>
                  <a:gd name="T42" fmla="*/ 403 w 612"/>
                  <a:gd name="T43" fmla="*/ 199 h 759"/>
                  <a:gd name="T44" fmla="*/ 574 w 612"/>
                  <a:gd name="T45" fmla="*/ 278 h 759"/>
                  <a:gd name="T46" fmla="*/ 579 w 612"/>
                  <a:gd name="T47" fmla="*/ 341 h 759"/>
                  <a:gd name="T48" fmla="*/ 398 w 612"/>
                  <a:gd name="T49" fmla="*/ 296 h 759"/>
                  <a:gd name="T50" fmla="*/ 381 w 612"/>
                  <a:gd name="T51" fmla="*/ 385 h 759"/>
                  <a:gd name="T52" fmla="*/ 390 w 612"/>
                  <a:gd name="T53" fmla="*/ 402 h 759"/>
                  <a:gd name="T54" fmla="*/ 561 w 612"/>
                  <a:gd name="T55" fmla="*/ 593 h 759"/>
                  <a:gd name="T56" fmla="*/ 489 w 612"/>
                  <a:gd name="T57" fmla="*/ 626 h 759"/>
                  <a:gd name="T58" fmla="*/ 233 w 612"/>
                  <a:gd name="T59" fmla="*/ 447 h 759"/>
                  <a:gd name="T60" fmla="*/ 203 w 612"/>
                  <a:gd name="T61" fmla="*/ 392 h 759"/>
                  <a:gd name="T62" fmla="*/ 231 w 612"/>
                  <a:gd name="T63" fmla="*/ 239 h 759"/>
                  <a:gd name="T64" fmla="*/ 157 w 612"/>
                  <a:gd name="T65" fmla="*/ 344 h 759"/>
                  <a:gd name="T66" fmla="*/ 95 w 612"/>
                  <a:gd name="T67" fmla="*/ 332 h 759"/>
                  <a:gd name="T68" fmla="*/ 247 w 612"/>
                  <a:gd name="T69" fmla="*/ 155 h 759"/>
                  <a:gd name="T70" fmla="*/ 313 w 612"/>
                  <a:gd name="T71" fmla="*/ 163 h 759"/>
                  <a:gd name="T72" fmla="*/ 349 w 612"/>
                  <a:gd name="T73" fmla="*/ 227 h 759"/>
                  <a:gd name="T74" fmla="*/ 371 w 612"/>
                  <a:gd name="T75" fmla="*/ 183 h 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2" h="759">
                    <a:moveTo>
                      <a:pt x="28" y="504"/>
                    </a:moveTo>
                    <a:cubicBezTo>
                      <a:pt x="148" y="514"/>
                      <a:pt x="148" y="514"/>
                      <a:pt x="148" y="514"/>
                    </a:cubicBezTo>
                    <a:cubicBezTo>
                      <a:pt x="164" y="516"/>
                      <a:pt x="177" y="504"/>
                      <a:pt x="179" y="488"/>
                    </a:cubicBezTo>
                    <a:cubicBezTo>
                      <a:pt x="184" y="423"/>
                      <a:pt x="184" y="423"/>
                      <a:pt x="184" y="423"/>
                    </a:cubicBezTo>
                    <a:cubicBezTo>
                      <a:pt x="186" y="407"/>
                      <a:pt x="174" y="393"/>
                      <a:pt x="158" y="392"/>
                    </a:cubicBezTo>
                    <a:cubicBezTo>
                      <a:pt x="38" y="381"/>
                      <a:pt x="38" y="381"/>
                      <a:pt x="38" y="381"/>
                    </a:cubicBezTo>
                    <a:cubicBezTo>
                      <a:pt x="23" y="380"/>
                      <a:pt x="9" y="392"/>
                      <a:pt x="7" y="407"/>
                    </a:cubicBezTo>
                    <a:cubicBezTo>
                      <a:pt x="2" y="473"/>
                      <a:pt x="2" y="473"/>
                      <a:pt x="2" y="473"/>
                    </a:cubicBezTo>
                    <a:cubicBezTo>
                      <a:pt x="0" y="489"/>
                      <a:pt x="12" y="503"/>
                      <a:pt x="28" y="504"/>
                    </a:cubicBezTo>
                    <a:close/>
                    <a:moveTo>
                      <a:pt x="157" y="669"/>
                    </a:moveTo>
                    <a:cubicBezTo>
                      <a:pt x="220" y="595"/>
                      <a:pt x="230" y="592"/>
                      <a:pt x="254" y="487"/>
                    </a:cubicBezTo>
                    <a:cubicBezTo>
                      <a:pt x="280" y="496"/>
                      <a:pt x="307" y="504"/>
                      <a:pt x="334" y="512"/>
                    </a:cubicBezTo>
                    <a:cubicBezTo>
                      <a:pt x="337" y="513"/>
                      <a:pt x="339" y="514"/>
                      <a:pt x="342" y="515"/>
                    </a:cubicBezTo>
                    <a:cubicBezTo>
                      <a:pt x="303" y="633"/>
                      <a:pt x="296" y="637"/>
                      <a:pt x="216" y="722"/>
                    </a:cubicBezTo>
                    <a:cubicBezTo>
                      <a:pt x="180" y="759"/>
                      <a:pt x="122" y="709"/>
                      <a:pt x="157" y="669"/>
                    </a:cubicBezTo>
                    <a:close/>
                    <a:moveTo>
                      <a:pt x="379" y="7"/>
                    </a:moveTo>
                    <a:cubicBezTo>
                      <a:pt x="413" y="15"/>
                      <a:pt x="434" y="49"/>
                      <a:pt x="426" y="84"/>
                    </a:cubicBezTo>
                    <a:cubicBezTo>
                      <a:pt x="419" y="120"/>
                      <a:pt x="383" y="157"/>
                      <a:pt x="349" y="150"/>
                    </a:cubicBezTo>
                    <a:cubicBezTo>
                      <a:pt x="315" y="143"/>
                      <a:pt x="297" y="94"/>
                      <a:pt x="304" y="59"/>
                    </a:cubicBezTo>
                    <a:cubicBezTo>
                      <a:pt x="312" y="23"/>
                      <a:pt x="345" y="0"/>
                      <a:pt x="379" y="7"/>
                    </a:cubicBezTo>
                    <a:close/>
                    <a:moveTo>
                      <a:pt x="371" y="183"/>
                    </a:moveTo>
                    <a:cubicBezTo>
                      <a:pt x="378" y="185"/>
                      <a:pt x="393" y="190"/>
                      <a:pt x="403" y="199"/>
                    </a:cubicBezTo>
                    <a:cubicBezTo>
                      <a:pt x="494" y="286"/>
                      <a:pt x="474" y="282"/>
                      <a:pt x="574" y="278"/>
                    </a:cubicBezTo>
                    <a:cubicBezTo>
                      <a:pt x="612" y="277"/>
                      <a:pt x="611" y="338"/>
                      <a:pt x="579" y="341"/>
                    </a:cubicBezTo>
                    <a:cubicBezTo>
                      <a:pt x="477" y="350"/>
                      <a:pt x="470" y="358"/>
                      <a:pt x="398" y="296"/>
                    </a:cubicBezTo>
                    <a:cubicBezTo>
                      <a:pt x="381" y="385"/>
                      <a:pt x="381" y="385"/>
                      <a:pt x="381" y="385"/>
                    </a:cubicBezTo>
                    <a:cubicBezTo>
                      <a:pt x="380" y="392"/>
                      <a:pt x="383" y="399"/>
                      <a:pt x="390" y="402"/>
                    </a:cubicBezTo>
                    <a:cubicBezTo>
                      <a:pt x="494" y="448"/>
                      <a:pt x="515" y="448"/>
                      <a:pt x="561" y="593"/>
                    </a:cubicBezTo>
                    <a:cubicBezTo>
                      <a:pt x="578" y="638"/>
                      <a:pt x="510" y="668"/>
                      <a:pt x="489" y="626"/>
                    </a:cubicBezTo>
                    <a:cubicBezTo>
                      <a:pt x="417" y="484"/>
                      <a:pt x="405" y="506"/>
                      <a:pt x="233" y="447"/>
                    </a:cubicBezTo>
                    <a:cubicBezTo>
                      <a:pt x="211" y="435"/>
                      <a:pt x="203" y="416"/>
                      <a:pt x="203" y="392"/>
                    </a:cubicBezTo>
                    <a:cubicBezTo>
                      <a:pt x="231" y="239"/>
                      <a:pt x="231" y="239"/>
                      <a:pt x="231" y="239"/>
                    </a:cubicBezTo>
                    <a:cubicBezTo>
                      <a:pt x="164" y="260"/>
                      <a:pt x="171" y="259"/>
                      <a:pt x="157" y="344"/>
                    </a:cubicBezTo>
                    <a:cubicBezTo>
                      <a:pt x="151" y="376"/>
                      <a:pt x="91" y="372"/>
                      <a:pt x="95" y="332"/>
                    </a:cubicBezTo>
                    <a:cubicBezTo>
                      <a:pt x="107" y="207"/>
                      <a:pt x="126" y="199"/>
                      <a:pt x="247" y="155"/>
                    </a:cubicBezTo>
                    <a:cubicBezTo>
                      <a:pt x="264" y="149"/>
                      <a:pt x="304" y="160"/>
                      <a:pt x="313" y="163"/>
                    </a:cubicBezTo>
                    <a:cubicBezTo>
                      <a:pt x="349" y="227"/>
                      <a:pt x="349" y="227"/>
                      <a:pt x="349" y="227"/>
                    </a:cubicBezTo>
                    <a:cubicBezTo>
                      <a:pt x="371" y="183"/>
                      <a:pt x="371" y="183"/>
                      <a:pt x="371" y="1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grpSp>
      </p:grpSp>
      <p:grpSp>
        <p:nvGrpSpPr>
          <p:cNvPr id="62" name="原创设计师QQ598969553      _5"/>
          <p:cNvGrpSpPr/>
          <p:nvPr/>
        </p:nvGrpSpPr>
        <p:grpSpPr>
          <a:xfrm>
            <a:off x="6858743" y="339502"/>
            <a:ext cx="414516" cy="414516"/>
            <a:chOff x="4102125" y="4265651"/>
            <a:chExt cx="414516" cy="414516"/>
          </a:xfrm>
        </p:grpSpPr>
        <p:sp>
          <p:nvSpPr>
            <p:cNvPr id="63" name="椭圆 62"/>
            <p:cNvSpPr/>
            <p:nvPr/>
          </p:nvSpPr>
          <p:spPr>
            <a:xfrm>
              <a:off x="4102125" y="4265651"/>
              <a:ext cx="414516" cy="414516"/>
            </a:xfrm>
            <a:prstGeom prst="ellipse">
              <a:avLst/>
            </a:prstGeom>
            <a:gradFill>
              <a:gsLst>
                <a:gs pos="0">
                  <a:schemeClr val="accent2"/>
                </a:gs>
                <a:gs pos="100000">
                  <a:schemeClr val="accent1"/>
                </a:gs>
              </a:gsLst>
              <a:lin ang="12600000" scaled="0"/>
            </a:gra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微软雅黑" panose="020B0503020204020204" pitchFamily="34" charset="-122"/>
              </a:endParaRPr>
            </a:p>
          </p:txBody>
        </p:sp>
        <p:grpSp>
          <p:nvGrpSpPr>
            <p:cNvPr id="64" name="组合 63"/>
            <p:cNvGrpSpPr/>
            <p:nvPr/>
          </p:nvGrpSpPr>
          <p:grpSpPr>
            <a:xfrm>
              <a:off x="4199233" y="4358783"/>
              <a:ext cx="238761" cy="198211"/>
              <a:chOff x="3132963" y="3140191"/>
              <a:chExt cx="645573" cy="535933"/>
            </a:xfrm>
            <a:solidFill>
              <a:schemeClr val="bg1"/>
            </a:solidFill>
          </p:grpSpPr>
          <p:sp>
            <p:nvSpPr>
              <p:cNvPr id="65" name="Freeform 226"/>
              <p:cNvSpPr>
                <a:spLocks/>
              </p:cNvSpPr>
              <p:nvPr/>
            </p:nvSpPr>
            <p:spPr bwMode="auto">
              <a:xfrm>
                <a:off x="3421629" y="3217854"/>
                <a:ext cx="356907" cy="392027"/>
              </a:xfrm>
              <a:custGeom>
                <a:avLst/>
                <a:gdLst>
                  <a:gd name="T0" fmla="*/ 0 w 529"/>
                  <a:gd name="T1" fmla="*/ 0 h 581"/>
                  <a:gd name="T2" fmla="*/ 2 w 529"/>
                  <a:gd name="T3" fmla="*/ 11 h 581"/>
                  <a:gd name="T4" fmla="*/ 25 w 529"/>
                  <a:gd name="T5" fmla="*/ 56 h 581"/>
                  <a:gd name="T6" fmla="*/ 473 w 529"/>
                  <a:gd name="T7" fmla="*/ 56 h 581"/>
                  <a:gd name="T8" fmla="*/ 473 w 529"/>
                  <a:gd name="T9" fmla="*/ 525 h 581"/>
                  <a:gd name="T10" fmla="*/ 127 w 529"/>
                  <a:gd name="T11" fmla="*/ 525 h 581"/>
                  <a:gd name="T12" fmla="*/ 127 w 529"/>
                  <a:gd name="T13" fmla="*/ 581 h 581"/>
                  <a:gd name="T14" fmla="*/ 529 w 529"/>
                  <a:gd name="T15" fmla="*/ 581 h 581"/>
                  <a:gd name="T16" fmla="*/ 529 w 529"/>
                  <a:gd name="T17" fmla="*/ 0 h 581"/>
                  <a:gd name="T18" fmla="*/ 0 w 529"/>
                  <a:gd name="T19" fmla="*/ 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9" h="581">
                    <a:moveTo>
                      <a:pt x="0" y="0"/>
                    </a:moveTo>
                    <a:cubicBezTo>
                      <a:pt x="1" y="4"/>
                      <a:pt x="2" y="7"/>
                      <a:pt x="2" y="11"/>
                    </a:cubicBezTo>
                    <a:cubicBezTo>
                      <a:pt x="14" y="22"/>
                      <a:pt x="22" y="38"/>
                      <a:pt x="25" y="56"/>
                    </a:cubicBezTo>
                    <a:cubicBezTo>
                      <a:pt x="473" y="56"/>
                      <a:pt x="473" y="56"/>
                      <a:pt x="473" y="56"/>
                    </a:cubicBezTo>
                    <a:cubicBezTo>
                      <a:pt x="473" y="525"/>
                      <a:pt x="473" y="525"/>
                      <a:pt x="473" y="525"/>
                    </a:cubicBezTo>
                    <a:cubicBezTo>
                      <a:pt x="127" y="525"/>
                      <a:pt x="127" y="525"/>
                      <a:pt x="127" y="525"/>
                    </a:cubicBezTo>
                    <a:cubicBezTo>
                      <a:pt x="127" y="581"/>
                      <a:pt x="127" y="581"/>
                      <a:pt x="127" y="581"/>
                    </a:cubicBezTo>
                    <a:cubicBezTo>
                      <a:pt x="529" y="581"/>
                      <a:pt x="529" y="581"/>
                      <a:pt x="529" y="581"/>
                    </a:cubicBezTo>
                    <a:cubicBezTo>
                      <a:pt x="529" y="0"/>
                      <a:pt x="529" y="0"/>
                      <a:pt x="529"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66" name="Freeform 227"/>
              <p:cNvSpPr>
                <a:spLocks/>
              </p:cNvSpPr>
              <p:nvPr/>
            </p:nvSpPr>
            <p:spPr bwMode="auto">
              <a:xfrm>
                <a:off x="3198348" y="3140191"/>
                <a:ext cx="224709" cy="247551"/>
              </a:xfrm>
              <a:custGeom>
                <a:avLst/>
                <a:gdLst>
                  <a:gd name="T0" fmla="*/ 45 w 333"/>
                  <a:gd name="T1" fmla="*/ 243 h 367"/>
                  <a:gd name="T2" fmla="*/ 170 w 333"/>
                  <a:gd name="T3" fmla="*/ 367 h 367"/>
                  <a:gd name="T4" fmla="*/ 289 w 333"/>
                  <a:gd name="T5" fmla="*/ 243 h 367"/>
                  <a:gd name="T6" fmla="*/ 326 w 333"/>
                  <a:gd name="T7" fmla="*/ 203 h 367"/>
                  <a:gd name="T8" fmla="*/ 306 w 333"/>
                  <a:gd name="T9" fmla="*/ 142 h 367"/>
                  <a:gd name="T10" fmla="*/ 166 w 333"/>
                  <a:gd name="T11" fmla="*/ 0 h 367"/>
                  <a:gd name="T12" fmla="*/ 26 w 333"/>
                  <a:gd name="T13" fmla="*/ 142 h 367"/>
                  <a:gd name="T14" fmla="*/ 7 w 333"/>
                  <a:gd name="T15" fmla="*/ 203 h 367"/>
                  <a:gd name="T16" fmla="*/ 45 w 333"/>
                  <a:gd name="T17" fmla="*/ 24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67">
                    <a:moveTo>
                      <a:pt x="45" y="243"/>
                    </a:moveTo>
                    <a:cubicBezTo>
                      <a:pt x="71" y="308"/>
                      <a:pt x="118" y="367"/>
                      <a:pt x="170" y="367"/>
                    </a:cubicBezTo>
                    <a:cubicBezTo>
                      <a:pt x="222" y="367"/>
                      <a:pt x="266" y="308"/>
                      <a:pt x="289" y="243"/>
                    </a:cubicBezTo>
                    <a:cubicBezTo>
                      <a:pt x="305" y="242"/>
                      <a:pt x="320" y="226"/>
                      <a:pt x="326" y="203"/>
                    </a:cubicBezTo>
                    <a:cubicBezTo>
                      <a:pt x="333" y="176"/>
                      <a:pt x="324" y="149"/>
                      <a:pt x="306" y="142"/>
                    </a:cubicBezTo>
                    <a:cubicBezTo>
                      <a:pt x="302" y="63"/>
                      <a:pt x="241" y="0"/>
                      <a:pt x="166" y="0"/>
                    </a:cubicBezTo>
                    <a:cubicBezTo>
                      <a:pt x="92" y="0"/>
                      <a:pt x="31" y="63"/>
                      <a:pt x="26" y="142"/>
                    </a:cubicBezTo>
                    <a:cubicBezTo>
                      <a:pt x="9" y="149"/>
                      <a:pt x="0" y="176"/>
                      <a:pt x="7" y="203"/>
                    </a:cubicBezTo>
                    <a:cubicBezTo>
                      <a:pt x="13" y="227"/>
                      <a:pt x="29" y="243"/>
                      <a:pt x="45" y="2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67" name="Freeform 228"/>
              <p:cNvSpPr>
                <a:spLocks/>
              </p:cNvSpPr>
              <p:nvPr/>
            </p:nvSpPr>
            <p:spPr bwMode="auto">
              <a:xfrm>
                <a:off x="3481875" y="3306367"/>
                <a:ext cx="233275" cy="180738"/>
              </a:xfrm>
              <a:custGeom>
                <a:avLst/>
                <a:gdLst>
                  <a:gd name="T0" fmla="*/ 41 w 346"/>
                  <a:gd name="T1" fmla="*/ 111 h 268"/>
                  <a:gd name="T2" fmla="*/ 0 w 346"/>
                  <a:gd name="T3" fmla="*/ 151 h 268"/>
                  <a:gd name="T4" fmla="*/ 90 w 346"/>
                  <a:gd name="T5" fmla="*/ 268 h 268"/>
                  <a:gd name="T6" fmla="*/ 254 w 346"/>
                  <a:gd name="T7" fmla="*/ 125 h 268"/>
                  <a:gd name="T8" fmla="*/ 284 w 346"/>
                  <a:gd name="T9" fmla="*/ 158 h 268"/>
                  <a:gd name="T10" fmla="*/ 346 w 346"/>
                  <a:gd name="T11" fmla="*/ 0 h 268"/>
                  <a:gd name="T12" fmla="*/ 184 w 346"/>
                  <a:gd name="T13" fmla="*/ 50 h 268"/>
                  <a:gd name="T14" fmla="*/ 218 w 346"/>
                  <a:gd name="T15" fmla="*/ 87 h 268"/>
                  <a:gd name="T16" fmla="*/ 99 w 346"/>
                  <a:gd name="T17" fmla="*/ 190 h 268"/>
                  <a:gd name="T18" fmla="*/ 41 w 346"/>
                  <a:gd name="T19" fmla="*/ 11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268">
                    <a:moveTo>
                      <a:pt x="41" y="111"/>
                    </a:moveTo>
                    <a:cubicBezTo>
                      <a:pt x="0" y="151"/>
                      <a:pt x="0" y="151"/>
                      <a:pt x="0" y="151"/>
                    </a:cubicBezTo>
                    <a:cubicBezTo>
                      <a:pt x="12" y="165"/>
                      <a:pt x="90" y="268"/>
                      <a:pt x="90" y="268"/>
                    </a:cubicBezTo>
                    <a:cubicBezTo>
                      <a:pt x="254" y="125"/>
                      <a:pt x="254" y="125"/>
                      <a:pt x="254" y="125"/>
                    </a:cubicBezTo>
                    <a:cubicBezTo>
                      <a:pt x="284" y="158"/>
                      <a:pt x="284" y="158"/>
                      <a:pt x="284" y="158"/>
                    </a:cubicBezTo>
                    <a:cubicBezTo>
                      <a:pt x="346" y="0"/>
                      <a:pt x="346" y="0"/>
                      <a:pt x="346" y="0"/>
                    </a:cubicBezTo>
                    <a:cubicBezTo>
                      <a:pt x="184" y="50"/>
                      <a:pt x="184" y="50"/>
                      <a:pt x="184" y="50"/>
                    </a:cubicBezTo>
                    <a:cubicBezTo>
                      <a:pt x="218" y="87"/>
                      <a:pt x="218" y="87"/>
                      <a:pt x="218" y="87"/>
                    </a:cubicBezTo>
                    <a:cubicBezTo>
                      <a:pt x="99" y="190"/>
                      <a:pt x="99" y="190"/>
                      <a:pt x="99" y="190"/>
                    </a:cubicBezTo>
                    <a:lnTo>
                      <a:pt x="41"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68" name="Freeform 229"/>
              <p:cNvSpPr>
                <a:spLocks/>
              </p:cNvSpPr>
              <p:nvPr/>
            </p:nvSpPr>
            <p:spPr bwMode="auto">
              <a:xfrm>
                <a:off x="3132963" y="3377178"/>
                <a:ext cx="355480" cy="298946"/>
              </a:xfrm>
              <a:custGeom>
                <a:avLst/>
                <a:gdLst>
                  <a:gd name="T0" fmla="*/ 407 w 527"/>
                  <a:gd name="T1" fmla="*/ 0 h 443"/>
                  <a:gd name="T2" fmla="*/ 294 w 527"/>
                  <a:gd name="T3" fmla="*/ 190 h 443"/>
                  <a:gd name="T4" fmla="*/ 280 w 527"/>
                  <a:gd name="T5" fmla="*/ 105 h 443"/>
                  <a:gd name="T6" fmla="*/ 295 w 527"/>
                  <a:gd name="T7" fmla="*/ 77 h 443"/>
                  <a:gd name="T8" fmla="*/ 263 w 527"/>
                  <a:gd name="T9" fmla="*/ 44 h 443"/>
                  <a:gd name="T10" fmla="*/ 230 w 527"/>
                  <a:gd name="T11" fmla="*/ 77 h 443"/>
                  <a:gd name="T12" fmla="*/ 246 w 527"/>
                  <a:gd name="T13" fmla="*/ 105 h 443"/>
                  <a:gd name="T14" fmla="*/ 232 w 527"/>
                  <a:gd name="T15" fmla="*/ 189 h 443"/>
                  <a:gd name="T16" fmla="*/ 120 w 527"/>
                  <a:gd name="T17" fmla="*/ 0 h 443"/>
                  <a:gd name="T18" fmla="*/ 2 w 527"/>
                  <a:gd name="T19" fmla="*/ 125 h 443"/>
                  <a:gd name="T20" fmla="*/ 0 w 527"/>
                  <a:gd name="T21" fmla="*/ 125 h 443"/>
                  <a:gd name="T22" fmla="*/ 0 w 527"/>
                  <a:gd name="T23" fmla="*/ 402 h 443"/>
                  <a:gd name="T24" fmla="*/ 1 w 527"/>
                  <a:gd name="T25" fmla="*/ 402 h 443"/>
                  <a:gd name="T26" fmla="*/ 263 w 527"/>
                  <a:gd name="T27" fmla="*/ 443 h 443"/>
                  <a:gd name="T28" fmla="*/ 526 w 527"/>
                  <a:gd name="T29" fmla="*/ 402 h 443"/>
                  <a:gd name="T30" fmla="*/ 527 w 527"/>
                  <a:gd name="T31" fmla="*/ 402 h 443"/>
                  <a:gd name="T32" fmla="*/ 527 w 527"/>
                  <a:gd name="T33" fmla="*/ 125 h 443"/>
                  <a:gd name="T34" fmla="*/ 525 w 527"/>
                  <a:gd name="T35" fmla="*/ 125 h 443"/>
                  <a:gd name="T36" fmla="*/ 407 w 527"/>
                  <a:gd name="T37"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7" h="443">
                    <a:moveTo>
                      <a:pt x="407" y="0"/>
                    </a:moveTo>
                    <a:cubicBezTo>
                      <a:pt x="294" y="190"/>
                      <a:pt x="294" y="190"/>
                      <a:pt x="294" y="190"/>
                    </a:cubicBezTo>
                    <a:cubicBezTo>
                      <a:pt x="280" y="105"/>
                      <a:pt x="280" y="105"/>
                      <a:pt x="280" y="105"/>
                    </a:cubicBezTo>
                    <a:cubicBezTo>
                      <a:pt x="289" y="99"/>
                      <a:pt x="295" y="89"/>
                      <a:pt x="295" y="77"/>
                    </a:cubicBezTo>
                    <a:cubicBezTo>
                      <a:pt x="295" y="59"/>
                      <a:pt x="281" y="44"/>
                      <a:pt x="263" y="44"/>
                    </a:cubicBezTo>
                    <a:cubicBezTo>
                      <a:pt x="245" y="44"/>
                      <a:pt x="230" y="59"/>
                      <a:pt x="230" y="77"/>
                    </a:cubicBezTo>
                    <a:cubicBezTo>
                      <a:pt x="230" y="89"/>
                      <a:pt x="237" y="99"/>
                      <a:pt x="246" y="105"/>
                    </a:cubicBezTo>
                    <a:cubicBezTo>
                      <a:pt x="232" y="189"/>
                      <a:pt x="232" y="189"/>
                      <a:pt x="232" y="189"/>
                    </a:cubicBezTo>
                    <a:cubicBezTo>
                      <a:pt x="120" y="0"/>
                      <a:pt x="120" y="0"/>
                      <a:pt x="120" y="0"/>
                    </a:cubicBezTo>
                    <a:cubicBezTo>
                      <a:pt x="56" y="27"/>
                      <a:pt x="12" y="72"/>
                      <a:pt x="2" y="125"/>
                    </a:cubicBezTo>
                    <a:cubicBezTo>
                      <a:pt x="0" y="125"/>
                      <a:pt x="0" y="125"/>
                      <a:pt x="0" y="125"/>
                    </a:cubicBezTo>
                    <a:cubicBezTo>
                      <a:pt x="0" y="402"/>
                      <a:pt x="0" y="402"/>
                      <a:pt x="0" y="402"/>
                    </a:cubicBezTo>
                    <a:cubicBezTo>
                      <a:pt x="1" y="402"/>
                      <a:pt x="1" y="402"/>
                      <a:pt x="1" y="402"/>
                    </a:cubicBezTo>
                    <a:cubicBezTo>
                      <a:pt x="14" y="425"/>
                      <a:pt x="126" y="443"/>
                      <a:pt x="263" y="443"/>
                    </a:cubicBezTo>
                    <a:cubicBezTo>
                      <a:pt x="401" y="443"/>
                      <a:pt x="513" y="425"/>
                      <a:pt x="526" y="402"/>
                    </a:cubicBezTo>
                    <a:cubicBezTo>
                      <a:pt x="527" y="402"/>
                      <a:pt x="527" y="402"/>
                      <a:pt x="527" y="402"/>
                    </a:cubicBezTo>
                    <a:cubicBezTo>
                      <a:pt x="527" y="125"/>
                      <a:pt x="527" y="125"/>
                      <a:pt x="527" y="125"/>
                    </a:cubicBezTo>
                    <a:cubicBezTo>
                      <a:pt x="525" y="125"/>
                      <a:pt x="525" y="125"/>
                      <a:pt x="525" y="125"/>
                    </a:cubicBezTo>
                    <a:cubicBezTo>
                      <a:pt x="515" y="72"/>
                      <a:pt x="471" y="27"/>
                      <a:pt x="40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69" name="Freeform 230"/>
              <p:cNvSpPr>
                <a:spLocks/>
              </p:cNvSpPr>
              <p:nvPr/>
            </p:nvSpPr>
            <p:spPr bwMode="auto">
              <a:xfrm>
                <a:off x="3598655" y="3487105"/>
                <a:ext cx="54536" cy="68241"/>
              </a:xfrm>
              <a:custGeom>
                <a:avLst/>
                <a:gdLst>
                  <a:gd name="T0" fmla="*/ 0 w 81"/>
                  <a:gd name="T1" fmla="*/ 0 h 101"/>
                  <a:gd name="T2" fmla="*/ 0 w 81"/>
                  <a:gd name="T3" fmla="*/ 55 h 101"/>
                  <a:gd name="T4" fmla="*/ 40 w 81"/>
                  <a:gd name="T5" fmla="*/ 101 h 101"/>
                  <a:gd name="T6" fmla="*/ 81 w 81"/>
                  <a:gd name="T7" fmla="*/ 56 h 101"/>
                  <a:gd name="T8" fmla="*/ 81 w 81"/>
                  <a:gd name="T9" fmla="*/ 0 h 101"/>
                  <a:gd name="T10" fmla="*/ 59 w 81"/>
                  <a:gd name="T11" fmla="*/ 0 h 101"/>
                  <a:gd name="T12" fmla="*/ 59 w 81"/>
                  <a:gd name="T13" fmla="*/ 57 h 101"/>
                  <a:gd name="T14" fmla="*/ 40 w 81"/>
                  <a:gd name="T15" fmla="*/ 83 h 101"/>
                  <a:gd name="T16" fmla="*/ 22 w 81"/>
                  <a:gd name="T17" fmla="*/ 57 h 101"/>
                  <a:gd name="T18" fmla="*/ 22 w 81"/>
                  <a:gd name="T19" fmla="*/ 0 h 101"/>
                  <a:gd name="T20" fmla="*/ 0 w 81"/>
                  <a:gd name="T21"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101">
                    <a:moveTo>
                      <a:pt x="0" y="0"/>
                    </a:moveTo>
                    <a:cubicBezTo>
                      <a:pt x="0" y="55"/>
                      <a:pt x="0" y="55"/>
                      <a:pt x="0" y="55"/>
                    </a:cubicBezTo>
                    <a:cubicBezTo>
                      <a:pt x="0" y="87"/>
                      <a:pt x="15" y="101"/>
                      <a:pt x="40" y="101"/>
                    </a:cubicBezTo>
                    <a:cubicBezTo>
                      <a:pt x="65" y="101"/>
                      <a:pt x="81" y="86"/>
                      <a:pt x="81" y="56"/>
                    </a:cubicBezTo>
                    <a:cubicBezTo>
                      <a:pt x="81" y="0"/>
                      <a:pt x="81" y="0"/>
                      <a:pt x="81" y="0"/>
                    </a:cubicBezTo>
                    <a:cubicBezTo>
                      <a:pt x="59" y="0"/>
                      <a:pt x="59" y="0"/>
                      <a:pt x="59" y="0"/>
                    </a:cubicBezTo>
                    <a:cubicBezTo>
                      <a:pt x="59" y="57"/>
                      <a:pt x="59" y="57"/>
                      <a:pt x="59" y="57"/>
                    </a:cubicBezTo>
                    <a:cubicBezTo>
                      <a:pt x="59" y="75"/>
                      <a:pt x="52" y="83"/>
                      <a:pt x="40" y="83"/>
                    </a:cubicBezTo>
                    <a:cubicBezTo>
                      <a:pt x="29" y="83"/>
                      <a:pt x="22" y="74"/>
                      <a:pt x="22" y="57"/>
                    </a:cubicBezTo>
                    <a:cubicBezTo>
                      <a:pt x="22" y="0"/>
                      <a:pt x="22" y="0"/>
                      <a:pt x="22"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70" name="Freeform 231"/>
              <p:cNvSpPr>
                <a:spLocks noEditPoints="1"/>
              </p:cNvSpPr>
              <p:nvPr/>
            </p:nvSpPr>
            <p:spPr bwMode="auto">
              <a:xfrm>
                <a:off x="3666040" y="3486534"/>
                <a:ext cx="47968" cy="67384"/>
              </a:xfrm>
              <a:custGeom>
                <a:avLst/>
                <a:gdLst>
                  <a:gd name="T0" fmla="*/ 31 w 71"/>
                  <a:gd name="T1" fmla="*/ 0 h 100"/>
                  <a:gd name="T2" fmla="*/ 0 w 71"/>
                  <a:gd name="T3" fmla="*/ 2 h 100"/>
                  <a:gd name="T4" fmla="*/ 0 w 71"/>
                  <a:gd name="T5" fmla="*/ 100 h 100"/>
                  <a:gd name="T6" fmla="*/ 23 w 71"/>
                  <a:gd name="T7" fmla="*/ 100 h 100"/>
                  <a:gd name="T8" fmla="*/ 23 w 71"/>
                  <a:gd name="T9" fmla="*/ 65 h 100"/>
                  <a:gd name="T10" fmla="*/ 30 w 71"/>
                  <a:gd name="T11" fmla="*/ 65 h 100"/>
                  <a:gd name="T12" fmla="*/ 62 w 71"/>
                  <a:gd name="T13" fmla="*/ 55 h 100"/>
                  <a:gd name="T14" fmla="*/ 71 w 71"/>
                  <a:gd name="T15" fmla="*/ 31 h 100"/>
                  <a:gd name="T16" fmla="*/ 61 w 71"/>
                  <a:gd name="T17" fmla="*/ 8 h 100"/>
                  <a:gd name="T18" fmla="*/ 31 w 71"/>
                  <a:gd name="T19" fmla="*/ 0 h 100"/>
                  <a:gd name="T20" fmla="*/ 30 w 71"/>
                  <a:gd name="T21" fmla="*/ 48 h 100"/>
                  <a:gd name="T22" fmla="*/ 23 w 71"/>
                  <a:gd name="T23" fmla="*/ 47 h 100"/>
                  <a:gd name="T24" fmla="*/ 23 w 71"/>
                  <a:gd name="T25" fmla="*/ 18 h 100"/>
                  <a:gd name="T26" fmla="*/ 32 w 71"/>
                  <a:gd name="T27" fmla="*/ 17 h 100"/>
                  <a:gd name="T28" fmla="*/ 49 w 71"/>
                  <a:gd name="T29" fmla="*/ 32 h 100"/>
                  <a:gd name="T30" fmla="*/ 30 w 71"/>
                  <a:gd name="T31" fmla="*/ 4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1" h="100">
                    <a:moveTo>
                      <a:pt x="31" y="0"/>
                    </a:moveTo>
                    <a:cubicBezTo>
                      <a:pt x="17" y="0"/>
                      <a:pt x="7" y="1"/>
                      <a:pt x="0" y="2"/>
                    </a:cubicBezTo>
                    <a:cubicBezTo>
                      <a:pt x="0" y="100"/>
                      <a:pt x="0" y="100"/>
                      <a:pt x="0" y="100"/>
                    </a:cubicBezTo>
                    <a:cubicBezTo>
                      <a:pt x="23" y="100"/>
                      <a:pt x="23" y="100"/>
                      <a:pt x="23" y="100"/>
                    </a:cubicBezTo>
                    <a:cubicBezTo>
                      <a:pt x="23" y="65"/>
                      <a:pt x="23" y="65"/>
                      <a:pt x="23" y="65"/>
                    </a:cubicBezTo>
                    <a:cubicBezTo>
                      <a:pt x="25" y="65"/>
                      <a:pt x="27" y="65"/>
                      <a:pt x="30" y="65"/>
                    </a:cubicBezTo>
                    <a:cubicBezTo>
                      <a:pt x="43" y="65"/>
                      <a:pt x="55" y="62"/>
                      <a:pt x="62" y="55"/>
                    </a:cubicBezTo>
                    <a:cubicBezTo>
                      <a:pt x="68" y="49"/>
                      <a:pt x="71" y="41"/>
                      <a:pt x="71" y="31"/>
                    </a:cubicBezTo>
                    <a:cubicBezTo>
                      <a:pt x="71" y="22"/>
                      <a:pt x="67" y="13"/>
                      <a:pt x="61" y="8"/>
                    </a:cubicBezTo>
                    <a:cubicBezTo>
                      <a:pt x="54" y="3"/>
                      <a:pt x="44" y="0"/>
                      <a:pt x="31" y="0"/>
                    </a:cubicBezTo>
                    <a:close/>
                    <a:moveTo>
                      <a:pt x="30" y="48"/>
                    </a:moveTo>
                    <a:cubicBezTo>
                      <a:pt x="27" y="48"/>
                      <a:pt x="24" y="48"/>
                      <a:pt x="23" y="47"/>
                    </a:cubicBezTo>
                    <a:cubicBezTo>
                      <a:pt x="23" y="18"/>
                      <a:pt x="23" y="18"/>
                      <a:pt x="23" y="18"/>
                    </a:cubicBezTo>
                    <a:cubicBezTo>
                      <a:pt x="24" y="18"/>
                      <a:pt x="27" y="17"/>
                      <a:pt x="32" y="17"/>
                    </a:cubicBezTo>
                    <a:cubicBezTo>
                      <a:pt x="43" y="17"/>
                      <a:pt x="49" y="23"/>
                      <a:pt x="49" y="32"/>
                    </a:cubicBezTo>
                    <a:cubicBezTo>
                      <a:pt x="49" y="42"/>
                      <a:pt x="42" y="48"/>
                      <a:pt x="30"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grpSp>
      </p:grpSp>
      <p:grpSp>
        <p:nvGrpSpPr>
          <p:cNvPr id="71" name="原创设计师QQ598969553      _6"/>
          <p:cNvGrpSpPr/>
          <p:nvPr/>
        </p:nvGrpSpPr>
        <p:grpSpPr>
          <a:xfrm>
            <a:off x="7938104" y="339502"/>
            <a:ext cx="414516" cy="414516"/>
            <a:chOff x="5181486" y="4265651"/>
            <a:chExt cx="414516" cy="414516"/>
          </a:xfrm>
        </p:grpSpPr>
        <p:sp>
          <p:nvSpPr>
            <p:cNvPr id="72" name="椭圆 71"/>
            <p:cNvSpPr/>
            <p:nvPr/>
          </p:nvSpPr>
          <p:spPr>
            <a:xfrm>
              <a:off x="5181486" y="4265651"/>
              <a:ext cx="414516" cy="414516"/>
            </a:xfrm>
            <a:prstGeom prst="ellipse">
              <a:avLst/>
            </a:prstGeom>
            <a:gradFill>
              <a:gsLst>
                <a:gs pos="0">
                  <a:schemeClr val="accent2"/>
                </a:gs>
                <a:gs pos="100000">
                  <a:schemeClr val="accent1"/>
                </a:gs>
              </a:gsLst>
              <a:lin ang="12600000" scaled="0"/>
            </a:gra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rgbClr val="FFFFFF"/>
                </a:solidFill>
                <a:latin typeface="Calibri"/>
                <a:ea typeface="微软雅黑" panose="020B0503020204020204" pitchFamily="34" charset="-122"/>
              </a:endParaRPr>
            </a:p>
          </p:txBody>
        </p:sp>
        <p:grpSp>
          <p:nvGrpSpPr>
            <p:cNvPr id="73" name="组合 72"/>
            <p:cNvGrpSpPr/>
            <p:nvPr/>
          </p:nvGrpSpPr>
          <p:grpSpPr>
            <a:xfrm>
              <a:off x="5287222" y="4375239"/>
              <a:ext cx="253419" cy="172633"/>
              <a:chOff x="4895160" y="4287159"/>
              <a:chExt cx="571418" cy="389258"/>
            </a:xfrm>
            <a:solidFill>
              <a:schemeClr val="bg1"/>
            </a:solidFill>
          </p:grpSpPr>
          <p:sp>
            <p:nvSpPr>
              <p:cNvPr id="74" name="Freeform 327"/>
              <p:cNvSpPr>
                <a:spLocks noEditPoints="1"/>
              </p:cNvSpPr>
              <p:nvPr/>
            </p:nvSpPr>
            <p:spPr bwMode="auto">
              <a:xfrm>
                <a:off x="4895160" y="4287159"/>
                <a:ext cx="438051" cy="389258"/>
              </a:xfrm>
              <a:custGeom>
                <a:avLst/>
                <a:gdLst>
                  <a:gd name="T0" fmla="*/ 166 w 171"/>
                  <a:gd name="T1" fmla="*/ 0 h 152"/>
                  <a:gd name="T2" fmla="*/ 5 w 171"/>
                  <a:gd name="T3" fmla="*/ 0 h 152"/>
                  <a:gd name="T4" fmla="*/ 0 w 171"/>
                  <a:gd name="T5" fmla="*/ 5 h 152"/>
                  <a:gd name="T6" fmla="*/ 0 w 171"/>
                  <a:gd name="T7" fmla="*/ 146 h 152"/>
                  <a:gd name="T8" fmla="*/ 5 w 171"/>
                  <a:gd name="T9" fmla="*/ 152 h 152"/>
                  <a:gd name="T10" fmla="*/ 166 w 171"/>
                  <a:gd name="T11" fmla="*/ 152 h 152"/>
                  <a:gd name="T12" fmla="*/ 171 w 171"/>
                  <a:gd name="T13" fmla="*/ 146 h 152"/>
                  <a:gd name="T14" fmla="*/ 171 w 171"/>
                  <a:gd name="T15" fmla="*/ 5 h 152"/>
                  <a:gd name="T16" fmla="*/ 166 w 171"/>
                  <a:gd name="T17" fmla="*/ 0 h 152"/>
                  <a:gd name="T18" fmla="*/ 132 w 171"/>
                  <a:gd name="T19" fmla="*/ 12 h 152"/>
                  <a:gd name="T20" fmla="*/ 139 w 171"/>
                  <a:gd name="T21" fmla="*/ 19 h 152"/>
                  <a:gd name="T22" fmla="*/ 132 w 171"/>
                  <a:gd name="T23" fmla="*/ 26 h 152"/>
                  <a:gd name="T24" fmla="*/ 124 w 171"/>
                  <a:gd name="T25" fmla="*/ 19 h 152"/>
                  <a:gd name="T26" fmla="*/ 132 w 171"/>
                  <a:gd name="T27" fmla="*/ 12 h 152"/>
                  <a:gd name="T28" fmla="*/ 110 w 171"/>
                  <a:gd name="T29" fmla="*/ 12 h 152"/>
                  <a:gd name="T30" fmla="*/ 118 w 171"/>
                  <a:gd name="T31" fmla="*/ 19 h 152"/>
                  <a:gd name="T32" fmla="*/ 110 w 171"/>
                  <a:gd name="T33" fmla="*/ 26 h 152"/>
                  <a:gd name="T34" fmla="*/ 103 w 171"/>
                  <a:gd name="T35" fmla="*/ 19 h 152"/>
                  <a:gd name="T36" fmla="*/ 110 w 171"/>
                  <a:gd name="T37" fmla="*/ 12 h 152"/>
                  <a:gd name="T38" fmla="*/ 160 w 171"/>
                  <a:gd name="T39" fmla="*/ 141 h 152"/>
                  <a:gd name="T40" fmla="*/ 11 w 171"/>
                  <a:gd name="T41" fmla="*/ 141 h 152"/>
                  <a:gd name="T42" fmla="*/ 11 w 171"/>
                  <a:gd name="T43" fmla="*/ 38 h 152"/>
                  <a:gd name="T44" fmla="*/ 160 w 171"/>
                  <a:gd name="T45" fmla="*/ 38 h 152"/>
                  <a:gd name="T46" fmla="*/ 160 w 171"/>
                  <a:gd name="T47" fmla="*/ 141 h 152"/>
                  <a:gd name="T48" fmla="*/ 153 w 171"/>
                  <a:gd name="T49" fmla="*/ 26 h 152"/>
                  <a:gd name="T50" fmla="*/ 146 w 171"/>
                  <a:gd name="T51" fmla="*/ 19 h 152"/>
                  <a:gd name="T52" fmla="*/ 153 w 171"/>
                  <a:gd name="T53" fmla="*/ 12 h 152"/>
                  <a:gd name="T54" fmla="*/ 160 w 171"/>
                  <a:gd name="T55" fmla="*/ 19 h 152"/>
                  <a:gd name="T56" fmla="*/ 153 w 171"/>
                  <a:gd name="T57"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52">
                    <a:moveTo>
                      <a:pt x="166" y="0"/>
                    </a:moveTo>
                    <a:cubicBezTo>
                      <a:pt x="5" y="0"/>
                      <a:pt x="5" y="0"/>
                      <a:pt x="5" y="0"/>
                    </a:cubicBezTo>
                    <a:cubicBezTo>
                      <a:pt x="2" y="0"/>
                      <a:pt x="0" y="2"/>
                      <a:pt x="0" y="5"/>
                    </a:cubicBezTo>
                    <a:cubicBezTo>
                      <a:pt x="0" y="146"/>
                      <a:pt x="0" y="146"/>
                      <a:pt x="0" y="146"/>
                    </a:cubicBezTo>
                    <a:cubicBezTo>
                      <a:pt x="0" y="149"/>
                      <a:pt x="2" y="152"/>
                      <a:pt x="5" y="152"/>
                    </a:cubicBezTo>
                    <a:cubicBezTo>
                      <a:pt x="166" y="152"/>
                      <a:pt x="166" y="152"/>
                      <a:pt x="166" y="152"/>
                    </a:cubicBezTo>
                    <a:cubicBezTo>
                      <a:pt x="169" y="152"/>
                      <a:pt x="171" y="149"/>
                      <a:pt x="171" y="146"/>
                    </a:cubicBezTo>
                    <a:cubicBezTo>
                      <a:pt x="171" y="5"/>
                      <a:pt x="171" y="5"/>
                      <a:pt x="171" y="5"/>
                    </a:cubicBezTo>
                    <a:cubicBezTo>
                      <a:pt x="171" y="2"/>
                      <a:pt x="169" y="0"/>
                      <a:pt x="166" y="0"/>
                    </a:cubicBezTo>
                    <a:close/>
                    <a:moveTo>
                      <a:pt x="132" y="12"/>
                    </a:moveTo>
                    <a:cubicBezTo>
                      <a:pt x="136" y="12"/>
                      <a:pt x="139" y="15"/>
                      <a:pt x="139" y="19"/>
                    </a:cubicBezTo>
                    <a:cubicBezTo>
                      <a:pt x="139" y="23"/>
                      <a:pt x="136" y="26"/>
                      <a:pt x="132" y="26"/>
                    </a:cubicBezTo>
                    <a:cubicBezTo>
                      <a:pt x="128" y="26"/>
                      <a:pt x="124" y="23"/>
                      <a:pt x="124" y="19"/>
                    </a:cubicBezTo>
                    <a:cubicBezTo>
                      <a:pt x="124" y="15"/>
                      <a:pt x="128" y="12"/>
                      <a:pt x="132" y="12"/>
                    </a:cubicBezTo>
                    <a:close/>
                    <a:moveTo>
                      <a:pt x="110" y="12"/>
                    </a:moveTo>
                    <a:cubicBezTo>
                      <a:pt x="114" y="12"/>
                      <a:pt x="118" y="15"/>
                      <a:pt x="118" y="19"/>
                    </a:cubicBezTo>
                    <a:cubicBezTo>
                      <a:pt x="118" y="23"/>
                      <a:pt x="114" y="26"/>
                      <a:pt x="110" y="26"/>
                    </a:cubicBezTo>
                    <a:cubicBezTo>
                      <a:pt x="106" y="26"/>
                      <a:pt x="103" y="23"/>
                      <a:pt x="103" y="19"/>
                    </a:cubicBezTo>
                    <a:cubicBezTo>
                      <a:pt x="103" y="15"/>
                      <a:pt x="106" y="12"/>
                      <a:pt x="110" y="12"/>
                    </a:cubicBezTo>
                    <a:close/>
                    <a:moveTo>
                      <a:pt x="160" y="141"/>
                    </a:moveTo>
                    <a:cubicBezTo>
                      <a:pt x="11" y="141"/>
                      <a:pt x="11" y="141"/>
                      <a:pt x="11" y="141"/>
                    </a:cubicBezTo>
                    <a:cubicBezTo>
                      <a:pt x="11" y="38"/>
                      <a:pt x="11" y="38"/>
                      <a:pt x="11" y="38"/>
                    </a:cubicBezTo>
                    <a:cubicBezTo>
                      <a:pt x="160" y="38"/>
                      <a:pt x="160" y="38"/>
                      <a:pt x="160" y="38"/>
                    </a:cubicBezTo>
                    <a:lnTo>
                      <a:pt x="160" y="141"/>
                    </a:lnTo>
                    <a:close/>
                    <a:moveTo>
                      <a:pt x="153" y="26"/>
                    </a:moveTo>
                    <a:cubicBezTo>
                      <a:pt x="149" y="26"/>
                      <a:pt x="146" y="23"/>
                      <a:pt x="146" y="19"/>
                    </a:cubicBezTo>
                    <a:cubicBezTo>
                      <a:pt x="146" y="15"/>
                      <a:pt x="149" y="12"/>
                      <a:pt x="153" y="12"/>
                    </a:cubicBezTo>
                    <a:cubicBezTo>
                      <a:pt x="157" y="12"/>
                      <a:pt x="160" y="15"/>
                      <a:pt x="160" y="19"/>
                    </a:cubicBezTo>
                    <a:cubicBezTo>
                      <a:pt x="160" y="23"/>
                      <a:pt x="157" y="26"/>
                      <a:pt x="15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75" name="Rectangle 328"/>
              <p:cNvSpPr>
                <a:spLocks noChangeArrowheads="1"/>
              </p:cNvSpPr>
              <p:nvPr/>
            </p:nvSpPr>
            <p:spPr bwMode="auto">
              <a:xfrm>
                <a:off x="4953712" y="4417273"/>
                <a:ext cx="315527" cy="596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76" name="Rectangle 329"/>
              <p:cNvSpPr>
                <a:spLocks noChangeArrowheads="1"/>
              </p:cNvSpPr>
              <p:nvPr/>
            </p:nvSpPr>
            <p:spPr bwMode="auto">
              <a:xfrm>
                <a:off x="4953712" y="4501847"/>
                <a:ext cx="99754" cy="1051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77" name="Rectangle 330"/>
              <p:cNvSpPr>
                <a:spLocks noChangeArrowheads="1"/>
              </p:cNvSpPr>
              <p:nvPr/>
            </p:nvSpPr>
            <p:spPr bwMode="auto">
              <a:xfrm>
                <a:off x="5071899" y="4505100"/>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78" name="Rectangle 331"/>
              <p:cNvSpPr>
                <a:spLocks noChangeArrowheads="1"/>
              </p:cNvSpPr>
              <p:nvPr/>
            </p:nvSpPr>
            <p:spPr bwMode="auto">
              <a:xfrm>
                <a:off x="5071899" y="4548471"/>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79" name="Rectangle 332"/>
              <p:cNvSpPr>
                <a:spLocks noChangeArrowheads="1"/>
              </p:cNvSpPr>
              <p:nvPr/>
            </p:nvSpPr>
            <p:spPr bwMode="auto">
              <a:xfrm>
                <a:off x="5071899" y="4589674"/>
                <a:ext cx="107344"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80" name="Freeform 333"/>
              <p:cNvSpPr>
                <a:spLocks/>
              </p:cNvSpPr>
              <p:nvPr/>
            </p:nvSpPr>
            <p:spPr bwMode="auto">
              <a:xfrm>
                <a:off x="5225867" y="4569073"/>
                <a:ext cx="40119" cy="41203"/>
              </a:xfrm>
              <a:custGeom>
                <a:avLst/>
                <a:gdLst>
                  <a:gd name="T0" fmla="*/ 11 w 37"/>
                  <a:gd name="T1" fmla="*/ 0 h 38"/>
                  <a:gd name="T2" fmla="*/ 11 w 37"/>
                  <a:gd name="T3" fmla="*/ 2 h 38"/>
                  <a:gd name="T4" fmla="*/ 0 w 37"/>
                  <a:gd name="T5" fmla="*/ 38 h 38"/>
                  <a:gd name="T6" fmla="*/ 35 w 37"/>
                  <a:gd name="T7" fmla="*/ 26 h 38"/>
                  <a:gd name="T8" fmla="*/ 37 w 37"/>
                  <a:gd name="T9" fmla="*/ 26 h 38"/>
                  <a:gd name="T10" fmla="*/ 11 w 37"/>
                  <a:gd name="T11" fmla="*/ 0 h 38"/>
                </a:gdLst>
                <a:ahLst/>
                <a:cxnLst>
                  <a:cxn ang="0">
                    <a:pos x="T0" y="T1"/>
                  </a:cxn>
                  <a:cxn ang="0">
                    <a:pos x="T2" y="T3"/>
                  </a:cxn>
                  <a:cxn ang="0">
                    <a:pos x="T4" y="T5"/>
                  </a:cxn>
                  <a:cxn ang="0">
                    <a:pos x="T6" y="T7"/>
                  </a:cxn>
                  <a:cxn ang="0">
                    <a:pos x="T8" y="T9"/>
                  </a:cxn>
                  <a:cxn ang="0">
                    <a:pos x="T10" y="T11"/>
                  </a:cxn>
                </a:cxnLst>
                <a:rect l="0" t="0" r="r" b="b"/>
                <a:pathLst>
                  <a:path w="37" h="38">
                    <a:moveTo>
                      <a:pt x="11" y="0"/>
                    </a:moveTo>
                    <a:lnTo>
                      <a:pt x="11" y="2"/>
                    </a:lnTo>
                    <a:lnTo>
                      <a:pt x="0" y="38"/>
                    </a:lnTo>
                    <a:lnTo>
                      <a:pt x="35" y="26"/>
                    </a:lnTo>
                    <a:lnTo>
                      <a:pt x="37" y="26"/>
                    </a:lnTo>
                    <a:lnTo>
                      <a:pt x="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81" name="Freeform 334"/>
              <p:cNvSpPr>
                <a:spLocks/>
              </p:cNvSpPr>
              <p:nvPr/>
            </p:nvSpPr>
            <p:spPr bwMode="auto">
              <a:xfrm>
                <a:off x="5389594" y="4366311"/>
                <a:ext cx="76984" cy="79153"/>
              </a:xfrm>
              <a:custGeom>
                <a:avLst/>
                <a:gdLst>
                  <a:gd name="T0" fmla="*/ 23 w 30"/>
                  <a:gd name="T1" fmla="*/ 31 h 31"/>
                  <a:gd name="T2" fmla="*/ 28 w 30"/>
                  <a:gd name="T3" fmla="*/ 25 h 31"/>
                  <a:gd name="T4" fmla="*/ 28 w 30"/>
                  <a:gd name="T5" fmla="*/ 18 h 31"/>
                  <a:gd name="T6" fmla="*/ 13 w 30"/>
                  <a:gd name="T7" fmla="*/ 2 h 31"/>
                  <a:gd name="T8" fmla="*/ 6 w 30"/>
                  <a:gd name="T9" fmla="*/ 2 h 31"/>
                  <a:gd name="T10" fmla="*/ 0 w 30"/>
                  <a:gd name="T11" fmla="*/ 8 h 31"/>
                  <a:gd name="T12" fmla="*/ 23 w 30"/>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23" y="31"/>
                    </a:moveTo>
                    <a:cubicBezTo>
                      <a:pt x="28" y="25"/>
                      <a:pt x="28" y="25"/>
                      <a:pt x="28" y="25"/>
                    </a:cubicBezTo>
                    <a:cubicBezTo>
                      <a:pt x="30" y="23"/>
                      <a:pt x="30" y="20"/>
                      <a:pt x="28" y="18"/>
                    </a:cubicBezTo>
                    <a:cubicBezTo>
                      <a:pt x="13" y="2"/>
                      <a:pt x="13" y="2"/>
                      <a:pt x="13" y="2"/>
                    </a:cubicBezTo>
                    <a:cubicBezTo>
                      <a:pt x="11" y="0"/>
                      <a:pt x="8" y="0"/>
                      <a:pt x="6" y="2"/>
                    </a:cubicBezTo>
                    <a:cubicBezTo>
                      <a:pt x="0" y="8"/>
                      <a:pt x="0" y="8"/>
                      <a:pt x="0" y="8"/>
                    </a:cubicBezTo>
                    <a:lnTo>
                      <a:pt x="23"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sp>
            <p:nvSpPr>
              <p:cNvPr id="82" name="Freeform 335"/>
              <p:cNvSpPr>
                <a:spLocks/>
              </p:cNvSpPr>
              <p:nvPr/>
            </p:nvSpPr>
            <p:spPr bwMode="auto">
              <a:xfrm>
                <a:off x="5258396" y="4394503"/>
                <a:ext cx="182160" cy="182160"/>
              </a:xfrm>
              <a:custGeom>
                <a:avLst/>
                <a:gdLst>
                  <a:gd name="T0" fmla="*/ 49 w 71"/>
                  <a:gd name="T1" fmla="*/ 0 h 71"/>
                  <a:gd name="T2" fmla="*/ 48 w 71"/>
                  <a:gd name="T3" fmla="*/ 0 h 71"/>
                  <a:gd name="T4" fmla="*/ 2 w 71"/>
                  <a:gd name="T5" fmla="*/ 47 h 71"/>
                  <a:gd name="T6" fmla="*/ 2 w 71"/>
                  <a:gd name="T7" fmla="*/ 54 h 71"/>
                  <a:gd name="T8" fmla="*/ 2 w 71"/>
                  <a:gd name="T9" fmla="*/ 55 h 71"/>
                  <a:gd name="T10" fmla="*/ 8 w 71"/>
                  <a:gd name="T11" fmla="*/ 56 h 71"/>
                  <a:gd name="T12" fmla="*/ 9 w 71"/>
                  <a:gd name="T13" fmla="*/ 62 h 71"/>
                  <a:gd name="T14" fmla="*/ 9 w 71"/>
                  <a:gd name="T15" fmla="*/ 62 h 71"/>
                  <a:gd name="T16" fmla="*/ 15 w 71"/>
                  <a:gd name="T17" fmla="*/ 63 h 71"/>
                  <a:gd name="T18" fmla="*/ 16 w 71"/>
                  <a:gd name="T19" fmla="*/ 69 h 71"/>
                  <a:gd name="T20" fmla="*/ 17 w 71"/>
                  <a:gd name="T21" fmla="*/ 69 h 71"/>
                  <a:gd name="T22" fmla="*/ 24 w 71"/>
                  <a:gd name="T23" fmla="*/ 69 h 71"/>
                  <a:gd name="T24" fmla="*/ 71 w 71"/>
                  <a:gd name="T25" fmla="*/ 23 h 71"/>
                  <a:gd name="T26" fmla="*/ 71 w 71"/>
                  <a:gd name="T27" fmla="*/ 22 h 71"/>
                  <a:gd name="T28" fmla="*/ 49 w 71"/>
                  <a:gd name="T2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1">
                    <a:moveTo>
                      <a:pt x="49" y="0"/>
                    </a:moveTo>
                    <a:cubicBezTo>
                      <a:pt x="49" y="0"/>
                      <a:pt x="48" y="0"/>
                      <a:pt x="48" y="0"/>
                    </a:cubicBezTo>
                    <a:cubicBezTo>
                      <a:pt x="2" y="47"/>
                      <a:pt x="2" y="47"/>
                      <a:pt x="2" y="47"/>
                    </a:cubicBezTo>
                    <a:cubicBezTo>
                      <a:pt x="0" y="49"/>
                      <a:pt x="0" y="52"/>
                      <a:pt x="2" y="54"/>
                    </a:cubicBezTo>
                    <a:cubicBezTo>
                      <a:pt x="2" y="55"/>
                      <a:pt x="2" y="55"/>
                      <a:pt x="2" y="55"/>
                    </a:cubicBezTo>
                    <a:cubicBezTo>
                      <a:pt x="4" y="56"/>
                      <a:pt x="6" y="57"/>
                      <a:pt x="8" y="56"/>
                    </a:cubicBezTo>
                    <a:cubicBezTo>
                      <a:pt x="7" y="58"/>
                      <a:pt x="7" y="60"/>
                      <a:pt x="9" y="62"/>
                    </a:cubicBezTo>
                    <a:cubicBezTo>
                      <a:pt x="9" y="62"/>
                      <a:pt x="9" y="62"/>
                      <a:pt x="9" y="62"/>
                    </a:cubicBezTo>
                    <a:cubicBezTo>
                      <a:pt x="11" y="64"/>
                      <a:pt x="13" y="64"/>
                      <a:pt x="15" y="63"/>
                    </a:cubicBezTo>
                    <a:cubicBezTo>
                      <a:pt x="14" y="65"/>
                      <a:pt x="15" y="67"/>
                      <a:pt x="16" y="69"/>
                    </a:cubicBezTo>
                    <a:cubicBezTo>
                      <a:pt x="17" y="69"/>
                      <a:pt x="17" y="69"/>
                      <a:pt x="17" y="69"/>
                    </a:cubicBezTo>
                    <a:cubicBezTo>
                      <a:pt x="19" y="71"/>
                      <a:pt x="22" y="71"/>
                      <a:pt x="24" y="69"/>
                    </a:cubicBezTo>
                    <a:cubicBezTo>
                      <a:pt x="71" y="23"/>
                      <a:pt x="71" y="23"/>
                      <a:pt x="71" y="23"/>
                    </a:cubicBezTo>
                    <a:cubicBezTo>
                      <a:pt x="71" y="23"/>
                      <a:pt x="71" y="22"/>
                      <a:pt x="71" y="22"/>
                    </a:cubicBezTo>
                    <a:lnTo>
                      <a:pt x="4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a typeface="微软雅黑" panose="020B0503020204020204" pitchFamily="34" charset="-122"/>
                </a:endParaRPr>
              </a:p>
            </p:txBody>
          </p:sp>
        </p:grpSp>
      </p:grpSp>
      <p:grpSp>
        <p:nvGrpSpPr>
          <p:cNvPr id="83" name="原创设计师QQ598969553      _7"/>
          <p:cNvGrpSpPr/>
          <p:nvPr/>
        </p:nvGrpSpPr>
        <p:grpSpPr>
          <a:xfrm>
            <a:off x="7383055" y="339502"/>
            <a:ext cx="414516" cy="414516"/>
            <a:chOff x="4626437" y="4265651"/>
            <a:chExt cx="414516" cy="414516"/>
          </a:xfrm>
        </p:grpSpPr>
        <p:sp>
          <p:nvSpPr>
            <p:cNvPr id="84" name="椭圆 83"/>
            <p:cNvSpPr/>
            <p:nvPr/>
          </p:nvSpPr>
          <p:spPr>
            <a:xfrm>
              <a:off x="4626437" y="4265651"/>
              <a:ext cx="414516" cy="414516"/>
            </a:xfrm>
            <a:prstGeom prst="ellipse">
              <a:avLst/>
            </a:prstGeom>
            <a:gradFill>
              <a:gsLst>
                <a:gs pos="0">
                  <a:schemeClr val="accent2"/>
                </a:gs>
                <a:gs pos="100000">
                  <a:schemeClr val="accent1"/>
                </a:gs>
              </a:gsLst>
              <a:lin ang="12600000" scaled="0"/>
            </a:gra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bg1"/>
                </a:solidFill>
                <a:latin typeface="Calibri"/>
                <a:ea typeface="微软雅黑" panose="020B0503020204020204" pitchFamily="34" charset="-122"/>
              </a:endParaRPr>
            </a:p>
          </p:txBody>
        </p:sp>
        <p:grpSp>
          <p:nvGrpSpPr>
            <p:cNvPr id="85" name="组合 84"/>
            <p:cNvGrpSpPr/>
            <p:nvPr/>
          </p:nvGrpSpPr>
          <p:grpSpPr>
            <a:xfrm>
              <a:off x="4710891" y="4356960"/>
              <a:ext cx="232896" cy="199705"/>
              <a:chOff x="3546346" y="2339026"/>
              <a:chExt cx="897787" cy="769842"/>
            </a:xfrm>
            <a:solidFill>
              <a:schemeClr val="bg1"/>
            </a:solidFill>
          </p:grpSpPr>
          <p:sp>
            <p:nvSpPr>
              <p:cNvPr id="86" name="Rectangle 227"/>
              <p:cNvSpPr>
                <a:spLocks noChangeArrowheads="1"/>
              </p:cNvSpPr>
              <p:nvPr/>
            </p:nvSpPr>
            <p:spPr bwMode="auto">
              <a:xfrm>
                <a:off x="3561526" y="3077423"/>
                <a:ext cx="882607" cy="314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a typeface="微软雅黑" panose="020B0503020204020204" pitchFamily="34" charset="-122"/>
                </a:endParaRPr>
              </a:p>
            </p:txBody>
          </p:sp>
          <p:sp>
            <p:nvSpPr>
              <p:cNvPr id="87" name="Freeform 228"/>
              <p:cNvSpPr>
                <a:spLocks/>
              </p:cNvSpPr>
              <p:nvPr/>
            </p:nvSpPr>
            <p:spPr bwMode="auto">
              <a:xfrm>
                <a:off x="3617909" y="2844302"/>
                <a:ext cx="125777" cy="210351"/>
              </a:xfrm>
              <a:custGeom>
                <a:avLst/>
                <a:gdLst>
                  <a:gd name="T0" fmla="*/ 6 w 49"/>
                  <a:gd name="T1" fmla="*/ 82 h 82"/>
                  <a:gd name="T2" fmla="*/ 43 w 49"/>
                  <a:gd name="T3" fmla="*/ 82 h 82"/>
                  <a:gd name="T4" fmla="*/ 49 w 49"/>
                  <a:gd name="T5" fmla="*/ 76 h 82"/>
                  <a:gd name="T6" fmla="*/ 49 w 49"/>
                  <a:gd name="T7" fmla="*/ 0 h 82"/>
                  <a:gd name="T8" fmla="*/ 0 w 49"/>
                  <a:gd name="T9" fmla="*/ 49 h 82"/>
                  <a:gd name="T10" fmla="*/ 0 w 49"/>
                  <a:gd name="T11" fmla="*/ 76 h 82"/>
                  <a:gd name="T12" fmla="*/ 6 w 49"/>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49" h="82">
                    <a:moveTo>
                      <a:pt x="6" y="82"/>
                    </a:moveTo>
                    <a:cubicBezTo>
                      <a:pt x="43" y="82"/>
                      <a:pt x="43" y="82"/>
                      <a:pt x="43" y="82"/>
                    </a:cubicBezTo>
                    <a:cubicBezTo>
                      <a:pt x="46" y="82"/>
                      <a:pt x="49" y="79"/>
                      <a:pt x="49" y="76"/>
                    </a:cubicBezTo>
                    <a:cubicBezTo>
                      <a:pt x="49" y="0"/>
                      <a:pt x="49" y="0"/>
                      <a:pt x="49" y="0"/>
                    </a:cubicBezTo>
                    <a:cubicBezTo>
                      <a:pt x="0" y="49"/>
                      <a:pt x="0" y="49"/>
                      <a:pt x="0" y="49"/>
                    </a:cubicBezTo>
                    <a:cubicBezTo>
                      <a:pt x="0" y="76"/>
                      <a:pt x="0" y="76"/>
                      <a:pt x="0" y="76"/>
                    </a:cubicBezTo>
                    <a:cubicBezTo>
                      <a:pt x="0" y="79"/>
                      <a:pt x="3" y="82"/>
                      <a:pt x="6"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a typeface="微软雅黑" panose="020B0503020204020204" pitchFamily="34" charset="-122"/>
                </a:endParaRPr>
              </a:p>
            </p:txBody>
          </p:sp>
          <p:sp>
            <p:nvSpPr>
              <p:cNvPr id="88" name="Freeform 229"/>
              <p:cNvSpPr>
                <a:spLocks/>
              </p:cNvSpPr>
              <p:nvPr/>
            </p:nvSpPr>
            <p:spPr bwMode="auto">
              <a:xfrm>
                <a:off x="3779467" y="2682744"/>
                <a:ext cx="122524" cy="371910"/>
              </a:xfrm>
              <a:custGeom>
                <a:avLst/>
                <a:gdLst>
                  <a:gd name="T0" fmla="*/ 5 w 48"/>
                  <a:gd name="T1" fmla="*/ 145 h 145"/>
                  <a:gd name="T2" fmla="*/ 43 w 48"/>
                  <a:gd name="T3" fmla="*/ 145 h 145"/>
                  <a:gd name="T4" fmla="*/ 48 w 48"/>
                  <a:gd name="T5" fmla="*/ 139 h 145"/>
                  <a:gd name="T6" fmla="*/ 48 w 48"/>
                  <a:gd name="T7" fmla="*/ 0 h 145"/>
                  <a:gd name="T8" fmla="*/ 0 w 48"/>
                  <a:gd name="T9" fmla="*/ 49 h 145"/>
                  <a:gd name="T10" fmla="*/ 0 w 48"/>
                  <a:gd name="T11" fmla="*/ 139 h 145"/>
                  <a:gd name="T12" fmla="*/ 5 w 48"/>
                  <a:gd name="T13" fmla="*/ 145 h 145"/>
                </a:gdLst>
                <a:ahLst/>
                <a:cxnLst>
                  <a:cxn ang="0">
                    <a:pos x="T0" y="T1"/>
                  </a:cxn>
                  <a:cxn ang="0">
                    <a:pos x="T2" y="T3"/>
                  </a:cxn>
                  <a:cxn ang="0">
                    <a:pos x="T4" y="T5"/>
                  </a:cxn>
                  <a:cxn ang="0">
                    <a:pos x="T6" y="T7"/>
                  </a:cxn>
                  <a:cxn ang="0">
                    <a:pos x="T8" y="T9"/>
                  </a:cxn>
                  <a:cxn ang="0">
                    <a:pos x="T10" y="T11"/>
                  </a:cxn>
                  <a:cxn ang="0">
                    <a:pos x="T12" y="T13"/>
                  </a:cxn>
                </a:cxnLst>
                <a:rect l="0" t="0" r="r" b="b"/>
                <a:pathLst>
                  <a:path w="48" h="145">
                    <a:moveTo>
                      <a:pt x="5" y="145"/>
                    </a:moveTo>
                    <a:cubicBezTo>
                      <a:pt x="43" y="145"/>
                      <a:pt x="43" y="145"/>
                      <a:pt x="43" y="145"/>
                    </a:cubicBezTo>
                    <a:cubicBezTo>
                      <a:pt x="46" y="145"/>
                      <a:pt x="48" y="142"/>
                      <a:pt x="48" y="139"/>
                    </a:cubicBezTo>
                    <a:cubicBezTo>
                      <a:pt x="48" y="0"/>
                      <a:pt x="48" y="0"/>
                      <a:pt x="48" y="0"/>
                    </a:cubicBezTo>
                    <a:cubicBezTo>
                      <a:pt x="0" y="49"/>
                      <a:pt x="0" y="49"/>
                      <a:pt x="0" y="49"/>
                    </a:cubicBezTo>
                    <a:cubicBezTo>
                      <a:pt x="0" y="139"/>
                      <a:pt x="0" y="139"/>
                      <a:pt x="0" y="139"/>
                    </a:cubicBezTo>
                    <a:cubicBezTo>
                      <a:pt x="0" y="142"/>
                      <a:pt x="2" y="145"/>
                      <a:pt x="5" y="1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a typeface="微软雅黑" panose="020B0503020204020204" pitchFamily="34" charset="-122"/>
                </a:endParaRPr>
              </a:p>
            </p:txBody>
          </p:sp>
          <p:sp>
            <p:nvSpPr>
              <p:cNvPr id="89" name="Freeform 230"/>
              <p:cNvSpPr>
                <a:spLocks/>
              </p:cNvSpPr>
              <p:nvPr/>
            </p:nvSpPr>
            <p:spPr bwMode="auto">
              <a:xfrm>
                <a:off x="3938857" y="2713104"/>
                <a:ext cx="124693" cy="341550"/>
              </a:xfrm>
              <a:custGeom>
                <a:avLst/>
                <a:gdLst>
                  <a:gd name="T0" fmla="*/ 22 w 49"/>
                  <a:gd name="T1" fmla="*/ 22 h 133"/>
                  <a:gd name="T2" fmla="*/ 0 w 49"/>
                  <a:gd name="T3" fmla="*/ 0 h 133"/>
                  <a:gd name="T4" fmla="*/ 0 w 49"/>
                  <a:gd name="T5" fmla="*/ 127 h 133"/>
                  <a:gd name="T6" fmla="*/ 6 w 49"/>
                  <a:gd name="T7" fmla="*/ 133 h 133"/>
                  <a:gd name="T8" fmla="*/ 43 w 49"/>
                  <a:gd name="T9" fmla="*/ 133 h 133"/>
                  <a:gd name="T10" fmla="*/ 49 w 49"/>
                  <a:gd name="T11" fmla="*/ 127 h 133"/>
                  <a:gd name="T12" fmla="*/ 49 w 49"/>
                  <a:gd name="T13" fmla="*/ 26 h 133"/>
                  <a:gd name="T14" fmla="*/ 38 w 49"/>
                  <a:gd name="T15" fmla="*/ 29 h 133"/>
                  <a:gd name="T16" fmla="*/ 22 w 4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133">
                    <a:moveTo>
                      <a:pt x="22" y="22"/>
                    </a:moveTo>
                    <a:cubicBezTo>
                      <a:pt x="0" y="0"/>
                      <a:pt x="0" y="0"/>
                      <a:pt x="0" y="0"/>
                    </a:cubicBezTo>
                    <a:cubicBezTo>
                      <a:pt x="0" y="127"/>
                      <a:pt x="0" y="127"/>
                      <a:pt x="0" y="127"/>
                    </a:cubicBezTo>
                    <a:cubicBezTo>
                      <a:pt x="0" y="130"/>
                      <a:pt x="3" y="133"/>
                      <a:pt x="6" y="133"/>
                    </a:cubicBezTo>
                    <a:cubicBezTo>
                      <a:pt x="43" y="133"/>
                      <a:pt x="43" y="133"/>
                      <a:pt x="43" y="133"/>
                    </a:cubicBezTo>
                    <a:cubicBezTo>
                      <a:pt x="46" y="133"/>
                      <a:pt x="49" y="130"/>
                      <a:pt x="49" y="127"/>
                    </a:cubicBezTo>
                    <a:cubicBezTo>
                      <a:pt x="49" y="26"/>
                      <a:pt x="49" y="26"/>
                      <a:pt x="49" y="26"/>
                    </a:cubicBezTo>
                    <a:cubicBezTo>
                      <a:pt x="46" y="28"/>
                      <a:pt x="42" y="29"/>
                      <a:pt x="38" y="29"/>
                    </a:cubicBezTo>
                    <a:cubicBezTo>
                      <a:pt x="32" y="29"/>
                      <a:pt x="27" y="26"/>
                      <a:pt x="22"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a typeface="微软雅黑" panose="020B0503020204020204" pitchFamily="34" charset="-122"/>
                </a:endParaRPr>
              </a:p>
            </p:txBody>
          </p:sp>
          <p:sp>
            <p:nvSpPr>
              <p:cNvPr id="90" name="Freeform 231"/>
              <p:cNvSpPr>
                <a:spLocks/>
              </p:cNvSpPr>
              <p:nvPr/>
            </p:nvSpPr>
            <p:spPr bwMode="auto">
              <a:xfrm>
                <a:off x="4100415" y="2624193"/>
                <a:ext cx="122524" cy="430461"/>
              </a:xfrm>
              <a:custGeom>
                <a:avLst/>
                <a:gdLst>
                  <a:gd name="T0" fmla="*/ 5 w 48"/>
                  <a:gd name="T1" fmla="*/ 168 h 168"/>
                  <a:gd name="T2" fmla="*/ 43 w 48"/>
                  <a:gd name="T3" fmla="*/ 168 h 168"/>
                  <a:gd name="T4" fmla="*/ 48 w 48"/>
                  <a:gd name="T5" fmla="*/ 162 h 168"/>
                  <a:gd name="T6" fmla="*/ 48 w 48"/>
                  <a:gd name="T7" fmla="*/ 0 h 168"/>
                  <a:gd name="T8" fmla="*/ 0 w 48"/>
                  <a:gd name="T9" fmla="*/ 48 h 168"/>
                  <a:gd name="T10" fmla="*/ 0 w 48"/>
                  <a:gd name="T11" fmla="*/ 162 h 168"/>
                  <a:gd name="T12" fmla="*/ 5 w 48"/>
                  <a:gd name="T13" fmla="*/ 168 h 168"/>
                </a:gdLst>
                <a:ahLst/>
                <a:cxnLst>
                  <a:cxn ang="0">
                    <a:pos x="T0" y="T1"/>
                  </a:cxn>
                  <a:cxn ang="0">
                    <a:pos x="T2" y="T3"/>
                  </a:cxn>
                  <a:cxn ang="0">
                    <a:pos x="T4" y="T5"/>
                  </a:cxn>
                  <a:cxn ang="0">
                    <a:pos x="T6" y="T7"/>
                  </a:cxn>
                  <a:cxn ang="0">
                    <a:pos x="T8" y="T9"/>
                  </a:cxn>
                  <a:cxn ang="0">
                    <a:pos x="T10" y="T11"/>
                  </a:cxn>
                  <a:cxn ang="0">
                    <a:pos x="T12" y="T13"/>
                  </a:cxn>
                </a:cxnLst>
                <a:rect l="0" t="0" r="r" b="b"/>
                <a:pathLst>
                  <a:path w="48" h="168">
                    <a:moveTo>
                      <a:pt x="5" y="168"/>
                    </a:moveTo>
                    <a:cubicBezTo>
                      <a:pt x="43" y="168"/>
                      <a:pt x="43" y="168"/>
                      <a:pt x="43" y="168"/>
                    </a:cubicBezTo>
                    <a:cubicBezTo>
                      <a:pt x="46" y="168"/>
                      <a:pt x="48" y="165"/>
                      <a:pt x="48" y="162"/>
                    </a:cubicBezTo>
                    <a:cubicBezTo>
                      <a:pt x="48" y="0"/>
                      <a:pt x="48" y="0"/>
                      <a:pt x="48" y="0"/>
                    </a:cubicBezTo>
                    <a:cubicBezTo>
                      <a:pt x="0" y="48"/>
                      <a:pt x="0" y="48"/>
                      <a:pt x="0" y="48"/>
                    </a:cubicBezTo>
                    <a:cubicBezTo>
                      <a:pt x="0" y="162"/>
                      <a:pt x="0" y="162"/>
                      <a:pt x="0" y="162"/>
                    </a:cubicBezTo>
                    <a:cubicBezTo>
                      <a:pt x="0" y="165"/>
                      <a:pt x="2" y="168"/>
                      <a:pt x="5" y="1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a typeface="微软雅黑" panose="020B0503020204020204" pitchFamily="34" charset="-122"/>
                </a:endParaRPr>
              </a:p>
            </p:txBody>
          </p:sp>
          <p:sp>
            <p:nvSpPr>
              <p:cNvPr id="91" name="Freeform 232"/>
              <p:cNvSpPr>
                <a:spLocks/>
              </p:cNvSpPr>
              <p:nvPr/>
            </p:nvSpPr>
            <p:spPr bwMode="auto">
              <a:xfrm>
                <a:off x="4258721" y="2513596"/>
                <a:ext cx="125777" cy="541058"/>
              </a:xfrm>
              <a:custGeom>
                <a:avLst/>
                <a:gdLst>
                  <a:gd name="T0" fmla="*/ 29 w 49"/>
                  <a:gd name="T1" fmla="*/ 0 h 211"/>
                  <a:gd name="T2" fmla="*/ 0 w 49"/>
                  <a:gd name="T3" fmla="*/ 29 h 211"/>
                  <a:gd name="T4" fmla="*/ 0 w 49"/>
                  <a:gd name="T5" fmla="*/ 205 h 211"/>
                  <a:gd name="T6" fmla="*/ 6 w 49"/>
                  <a:gd name="T7" fmla="*/ 211 h 211"/>
                  <a:gd name="T8" fmla="*/ 43 w 49"/>
                  <a:gd name="T9" fmla="*/ 211 h 211"/>
                  <a:gd name="T10" fmla="*/ 49 w 49"/>
                  <a:gd name="T11" fmla="*/ 205 h 211"/>
                  <a:gd name="T12" fmla="*/ 49 w 49"/>
                  <a:gd name="T13" fmla="*/ 22 h 211"/>
                  <a:gd name="T14" fmla="*/ 29 w 49"/>
                  <a:gd name="T15" fmla="*/ 0 h 2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211">
                    <a:moveTo>
                      <a:pt x="29" y="0"/>
                    </a:moveTo>
                    <a:cubicBezTo>
                      <a:pt x="0" y="29"/>
                      <a:pt x="0" y="29"/>
                      <a:pt x="0" y="29"/>
                    </a:cubicBezTo>
                    <a:cubicBezTo>
                      <a:pt x="0" y="205"/>
                      <a:pt x="0" y="205"/>
                      <a:pt x="0" y="205"/>
                    </a:cubicBezTo>
                    <a:cubicBezTo>
                      <a:pt x="0" y="208"/>
                      <a:pt x="3" y="211"/>
                      <a:pt x="6" y="211"/>
                    </a:cubicBezTo>
                    <a:cubicBezTo>
                      <a:pt x="43" y="211"/>
                      <a:pt x="43" y="211"/>
                      <a:pt x="43" y="211"/>
                    </a:cubicBezTo>
                    <a:cubicBezTo>
                      <a:pt x="46" y="211"/>
                      <a:pt x="49" y="208"/>
                      <a:pt x="49" y="205"/>
                    </a:cubicBezTo>
                    <a:cubicBezTo>
                      <a:pt x="49" y="22"/>
                      <a:pt x="49" y="22"/>
                      <a:pt x="49" y="22"/>
                    </a:cubicBezTo>
                    <a:cubicBezTo>
                      <a:pt x="38" y="21"/>
                      <a:pt x="29" y="12"/>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a typeface="微软雅黑" panose="020B0503020204020204" pitchFamily="34" charset="-122"/>
                </a:endParaRPr>
              </a:p>
            </p:txBody>
          </p:sp>
          <p:sp>
            <p:nvSpPr>
              <p:cNvPr id="92" name="Freeform 233"/>
              <p:cNvSpPr>
                <a:spLocks/>
              </p:cNvSpPr>
              <p:nvPr/>
            </p:nvSpPr>
            <p:spPr bwMode="auto">
              <a:xfrm>
                <a:off x="3546346" y="2339026"/>
                <a:ext cx="871764" cy="610452"/>
              </a:xfrm>
              <a:custGeom>
                <a:avLst/>
                <a:gdLst>
                  <a:gd name="T0" fmla="*/ 20 w 340"/>
                  <a:gd name="T1" fmla="*/ 234 h 238"/>
                  <a:gd name="T2" fmla="*/ 140 w 340"/>
                  <a:gd name="T3" fmla="*/ 113 h 238"/>
                  <a:gd name="T4" fmla="*/ 183 w 340"/>
                  <a:gd name="T5" fmla="*/ 156 h 238"/>
                  <a:gd name="T6" fmla="*/ 199 w 340"/>
                  <a:gd name="T7" fmla="*/ 156 h 238"/>
                  <a:gd name="T8" fmla="*/ 318 w 340"/>
                  <a:gd name="T9" fmla="*/ 37 h 238"/>
                  <a:gd name="T10" fmla="*/ 318 w 340"/>
                  <a:gd name="T11" fmla="*/ 64 h 238"/>
                  <a:gd name="T12" fmla="*/ 329 w 340"/>
                  <a:gd name="T13" fmla="*/ 75 h 238"/>
                  <a:gd name="T14" fmla="*/ 340 w 340"/>
                  <a:gd name="T15" fmla="*/ 64 h 238"/>
                  <a:gd name="T16" fmla="*/ 340 w 340"/>
                  <a:gd name="T17" fmla="*/ 11 h 238"/>
                  <a:gd name="T18" fmla="*/ 337 w 340"/>
                  <a:gd name="T19" fmla="*/ 3 h 238"/>
                  <a:gd name="T20" fmla="*/ 329 w 340"/>
                  <a:gd name="T21" fmla="*/ 0 h 238"/>
                  <a:gd name="T22" fmla="*/ 276 w 340"/>
                  <a:gd name="T23" fmla="*/ 0 h 238"/>
                  <a:gd name="T24" fmla="*/ 265 w 340"/>
                  <a:gd name="T25" fmla="*/ 11 h 238"/>
                  <a:gd name="T26" fmla="*/ 276 w 340"/>
                  <a:gd name="T27" fmla="*/ 22 h 238"/>
                  <a:gd name="T28" fmla="*/ 302 w 340"/>
                  <a:gd name="T29" fmla="*/ 22 h 238"/>
                  <a:gd name="T30" fmla="*/ 191 w 340"/>
                  <a:gd name="T31" fmla="*/ 133 h 238"/>
                  <a:gd name="T32" fmla="*/ 148 w 340"/>
                  <a:gd name="T33" fmla="*/ 90 h 238"/>
                  <a:gd name="T34" fmla="*/ 133 w 340"/>
                  <a:gd name="T35" fmla="*/ 90 h 238"/>
                  <a:gd name="T36" fmla="*/ 4 w 340"/>
                  <a:gd name="T37" fmla="*/ 219 h 238"/>
                  <a:gd name="T38" fmla="*/ 4 w 340"/>
                  <a:gd name="T39" fmla="*/ 234 h 238"/>
                  <a:gd name="T40" fmla="*/ 20 w 340"/>
                  <a:gd name="T41" fmla="*/ 2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238">
                    <a:moveTo>
                      <a:pt x="20" y="234"/>
                    </a:moveTo>
                    <a:cubicBezTo>
                      <a:pt x="140" y="113"/>
                      <a:pt x="140" y="113"/>
                      <a:pt x="140" y="113"/>
                    </a:cubicBezTo>
                    <a:cubicBezTo>
                      <a:pt x="183" y="156"/>
                      <a:pt x="183" y="156"/>
                      <a:pt x="183" y="156"/>
                    </a:cubicBezTo>
                    <a:cubicBezTo>
                      <a:pt x="188" y="160"/>
                      <a:pt x="195" y="160"/>
                      <a:pt x="199" y="156"/>
                    </a:cubicBezTo>
                    <a:cubicBezTo>
                      <a:pt x="318" y="37"/>
                      <a:pt x="318" y="37"/>
                      <a:pt x="318" y="37"/>
                    </a:cubicBezTo>
                    <a:cubicBezTo>
                      <a:pt x="318" y="64"/>
                      <a:pt x="318" y="64"/>
                      <a:pt x="318" y="64"/>
                    </a:cubicBezTo>
                    <a:cubicBezTo>
                      <a:pt x="318" y="70"/>
                      <a:pt x="323" y="75"/>
                      <a:pt x="329" y="75"/>
                    </a:cubicBezTo>
                    <a:cubicBezTo>
                      <a:pt x="335" y="75"/>
                      <a:pt x="340" y="70"/>
                      <a:pt x="340" y="64"/>
                    </a:cubicBezTo>
                    <a:cubicBezTo>
                      <a:pt x="340" y="11"/>
                      <a:pt x="340" y="11"/>
                      <a:pt x="340" y="11"/>
                    </a:cubicBezTo>
                    <a:cubicBezTo>
                      <a:pt x="340" y="8"/>
                      <a:pt x="339" y="5"/>
                      <a:pt x="337" y="3"/>
                    </a:cubicBezTo>
                    <a:cubicBezTo>
                      <a:pt x="335" y="1"/>
                      <a:pt x="332" y="0"/>
                      <a:pt x="329" y="0"/>
                    </a:cubicBezTo>
                    <a:cubicBezTo>
                      <a:pt x="276" y="0"/>
                      <a:pt x="276" y="0"/>
                      <a:pt x="276" y="0"/>
                    </a:cubicBezTo>
                    <a:cubicBezTo>
                      <a:pt x="270" y="0"/>
                      <a:pt x="265" y="4"/>
                      <a:pt x="265" y="11"/>
                    </a:cubicBezTo>
                    <a:cubicBezTo>
                      <a:pt x="265" y="17"/>
                      <a:pt x="270" y="22"/>
                      <a:pt x="276" y="22"/>
                    </a:cubicBezTo>
                    <a:cubicBezTo>
                      <a:pt x="302" y="22"/>
                      <a:pt x="302" y="22"/>
                      <a:pt x="302" y="22"/>
                    </a:cubicBezTo>
                    <a:cubicBezTo>
                      <a:pt x="191" y="133"/>
                      <a:pt x="191" y="133"/>
                      <a:pt x="191" y="133"/>
                    </a:cubicBezTo>
                    <a:cubicBezTo>
                      <a:pt x="148" y="90"/>
                      <a:pt x="148" y="90"/>
                      <a:pt x="148" y="90"/>
                    </a:cubicBezTo>
                    <a:cubicBezTo>
                      <a:pt x="144" y="86"/>
                      <a:pt x="137" y="86"/>
                      <a:pt x="133" y="90"/>
                    </a:cubicBezTo>
                    <a:cubicBezTo>
                      <a:pt x="4" y="219"/>
                      <a:pt x="4" y="219"/>
                      <a:pt x="4" y="219"/>
                    </a:cubicBezTo>
                    <a:cubicBezTo>
                      <a:pt x="0" y="223"/>
                      <a:pt x="0" y="230"/>
                      <a:pt x="4" y="234"/>
                    </a:cubicBezTo>
                    <a:cubicBezTo>
                      <a:pt x="8" y="238"/>
                      <a:pt x="15" y="238"/>
                      <a:pt x="20" y="2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a typeface="微软雅黑" panose="020B0503020204020204" pitchFamily="34" charset="-122"/>
                </a:endParaRPr>
              </a:p>
            </p:txBody>
          </p:sp>
        </p:grpSp>
      </p:grpSp>
      <p:cxnSp>
        <p:nvCxnSpPr>
          <p:cNvPr id="94" name="原创设计师QQ598969553      _8"/>
          <p:cNvCxnSpPr/>
          <p:nvPr/>
        </p:nvCxnSpPr>
        <p:spPr>
          <a:xfrm>
            <a:off x="1129809" y="2696384"/>
            <a:ext cx="6667325" cy="0"/>
          </a:xfrm>
          <a:prstGeom prst="line">
            <a:avLst/>
          </a:prstGeom>
          <a:ln w="22225">
            <a:solidFill>
              <a:schemeClr val="tx1">
                <a:lumMod val="50000"/>
                <a:lumOff val="50000"/>
              </a:schemeClr>
            </a:solidFill>
          </a:ln>
          <a:effectLst>
            <a:innerShdw blurRad="63500" dist="50800" dir="135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
        <p:nvSpPr>
          <p:cNvPr id="95" name="原创设计师QQ598969553      _9"/>
          <p:cNvSpPr/>
          <p:nvPr/>
        </p:nvSpPr>
        <p:spPr>
          <a:xfrm>
            <a:off x="999421" y="2427735"/>
            <a:ext cx="537297" cy="53729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panose="020B0503020204020204" pitchFamily="34" charset="-122"/>
            </a:endParaRPr>
          </a:p>
        </p:txBody>
      </p:sp>
      <p:sp>
        <p:nvSpPr>
          <p:cNvPr id="96" name="原创设计师QQ598969553      _10"/>
          <p:cNvSpPr/>
          <p:nvPr/>
        </p:nvSpPr>
        <p:spPr>
          <a:xfrm>
            <a:off x="2589139" y="2427735"/>
            <a:ext cx="537297" cy="53729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panose="020B0503020204020204" pitchFamily="34" charset="-122"/>
            </a:endParaRPr>
          </a:p>
        </p:txBody>
      </p:sp>
      <p:sp>
        <p:nvSpPr>
          <p:cNvPr id="97" name="原创设计师QQ598969553      _11"/>
          <p:cNvSpPr/>
          <p:nvPr/>
        </p:nvSpPr>
        <p:spPr>
          <a:xfrm>
            <a:off x="4043951" y="2427735"/>
            <a:ext cx="537297" cy="53729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panose="020B0503020204020204" pitchFamily="34" charset="-122"/>
            </a:endParaRPr>
          </a:p>
        </p:txBody>
      </p:sp>
      <p:sp>
        <p:nvSpPr>
          <p:cNvPr id="98" name="原创设计师QQ598969553      _12"/>
          <p:cNvSpPr/>
          <p:nvPr/>
        </p:nvSpPr>
        <p:spPr>
          <a:xfrm>
            <a:off x="5633669" y="2427735"/>
            <a:ext cx="537297" cy="53729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panose="020B0503020204020204" pitchFamily="34" charset="-122"/>
            </a:endParaRPr>
          </a:p>
        </p:txBody>
      </p:sp>
      <p:sp>
        <p:nvSpPr>
          <p:cNvPr id="99" name="原创设计师QQ598969553      _13"/>
          <p:cNvSpPr/>
          <p:nvPr/>
        </p:nvSpPr>
        <p:spPr>
          <a:xfrm>
            <a:off x="7593531" y="2427734"/>
            <a:ext cx="537297" cy="53729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panose="020B0503020204020204" pitchFamily="34" charset="-122"/>
            </a:endParaRPr>
          </a:p>
        </p:txBody>
      </p:sp>
      <p:sp>
        <p:nvSpPr>
          <p:cNvPr id="100" name="原创设计师QQ598969553      _14"/>
          <p:cNvSpPr txBox="1"/>
          <p:nvPr/>
        </p:nvSpPr>
        <p:spPr>
          <a:xfrm>
            <a:off x="682009" y="3095677"/>
            <a:ext cx="1172120" cy="307777"/>
          </a:xfrm>
          <a:prstGeom prst="rect">
            <a:avLst/>
          </a:prstGeom>
          <a:noFill/>
        </p:spPr>
        <p:txBody>
          <a:bodyPr wrap="square" rtlCol="0">
            <a:spAutoFit/>
          </a:bodyPr>
          <a:lstStyle/>
          <a:p>
            <a:pPr algn="ctr"/>
            <a:r>
              <a:rPr lang="en-US" altLang="zh-CN" sz="1400" dirty="0">
                <a:solidFill>
                  <a:schemeClr val="accent1"/>
                </a:solidFill>
                <a:latin typeface="微软雅黑" panose="020B0503020204020204" pitchFamily="34" charset="-122"/>
                <a:ea typeface="微软雅黑" panose="020B0503020204020204" pitchFamily="34" charset="-122"/>
              </a:rPr>
              <a:t>PART 01</a:t>
            </a:r>
            <a:endParaRPr lang="zh-CN" altLang="en-US" sz="1400" dirty="0">
              <a:solidFill>
                <a:schemeClr val="accent1"/>
              </a:solidFill>
              <a:latin typeface="微软雅黑" panose="020B0503020204020204" pitchFamily="34" charset="-122"/>
              <a:ea typeface="微软雅黑" panose="020B0503020204020204" pitchFamily="34" charset="-122"/>
            </a:endParaRPr>
          </a:p>
        </p:txBody>
      </p:sp>
      <p:sp>
        <p:nvSpPr>
          <p:cNvPr id="101" name="原创设计师QQ598969553      _15"/>
          <p:cNvSpPr txBox="1"/>
          <p:nvPr/>
        </p:nvSpPr>
        <p:spPr>
          <a:xfrm>
            <a:off x="603709" y="3364324"/>
            <a:ext cx="1328719" cy="307777"/>
          </a:xfrm>
          <a:prstGeom prst="rect">
            <a:avLst/>
          </a:prstGeom>
          <a:noFill/>
        </p:spPr>
        <p:txBody>
          <a:bodyPr wrap="square" rtlCol="0">
            <a:spAutoFit/>
          </a:bodyPr>
          <a:lstStyle/>
          <a:p>
            <a:pPr algn="ctr"/>
            <a:r>
              <a:rPr lang="zh-CN" altLang="en-US" sz="1400" b="1" dirty="0">
                <a:latin typeface="微软雅黑" panose="020B0503020204020204" pitchFamily="34" charset="-122"/>
                <a:ea typeface="微软雅黑" panose="020B0503020204020204" pitchFamily="34" charset="-122"/>
              </a:rPr>
              <a:t>项目背景研究</a:t>
            </a:r>
          </a:p>
        </p:txBody>
      </p:sp>
      <p:sp>
        <p:nvSpPr>
          <p:cNvPr id="102" name="原创设计师QQ598969553      _16"/>
          <p:cNvSpPr txBox="1"/>
          <p:nvPr/>
        </p:nvSpPr>
        <p:spPr>
          <a:xfrm>
            <a:off x="2243254" y="3095677"/>
            <a:ext cx="1172120" cy="307777"/>
          </a:xfrm>
          <a:prstGeom prst="rect">
            <a:avLst/>
          </a:prstGeom>
          <a:noFill/>
        </p:spPr>
        <p:txBody>
          <a:bodyPr wrap="square" rtlCol="0">
            <a:spAutoFit/>
          </a:bodyPr>
          <a:lstStyle/>
          <a:p>
            <a:pPr algn="ctr"/>
            <a:r>
              <a:rPr lang="en-US" altLang="zh-CN" sz="1400" dirty="0">
                <a:solidFill>
                  <a:schemeClr val="accent1"/>
                </a:solidFill>
                <a:latin typeface="微软雅黑" panose="020B0503020204020204" pitchFamily="34" charset="-122"/>
                <a:ea typeface="微软雅黑" panose="020B0503020204020204" pitchFamily="34" charset="-122"/>
              </a:rPr>
              <a:t>PART 02</a:t>
            </a:r>
            <a:endParaRPr lang="zh-CN" altLang="en-US" sz="1400" dirty="0">
              <a:solidFill>
                <a:schemeClr val="accent1"/>
              </a:solidFill>
              <a:latin typeface="微软雅黑" panose="020B0503020204020204" pitchFamily="34" charset="-122"/>
              <a:ea typeface="微软雅黑" panose="020B0503020204020204" pitchFamily="34" charset="-122"/>
            </a:endParaRPr>
          </a:p>
        </p:txBody>
      </p:sp>
      <p:sp>
        <p:nvSpPr>
          <p:cNvPr id="103" name="原创设计师QQ598969553      _17"/>
          <p:cNvSpPr txBox="1"/>
          <p:nvPr/>
        </p:nvSpPr>
        <p:spPr>
          <a:xfrm>
            <a:off x="2164954" y="3364324"/>
            <a:ext cx="1328719" cy="307777"/>
          </a:xfrm>
          <a:prstGeom prst="rect">
            <a:avLst/>
          </a:prstGeom>
          <a:noFill/>
        </p:spPr>
        <p:txBody>
          <a:bodyPr wrap="square" rtlCol="0">
            <a:spAutoFit/>
          </a:bodyPr>
          <a:lstStyle/>
          <a:p>
            <a:pPr algn="ctr"/>
            <a:r>
              <a:rPr lang="zh-CN" altLang="en-US" sz="1400" b="1" dirty="0">
                <a:latin typeface="微软雅黑" panose="020B0503020204020204" pitchFamily="34" charset="-122"/>
                <a:ea typeface="微软雅黑" panose="020B0503020204020204" pitchFamily="34" charset="-122"/>
              </a:rPr>
              <a:t>团队成员介绍</a:t>
            </a:r>
          </a:p>
        </p:txBody>
      </p:sp>
      <p:sp>
        <p:nvSpPr>
          <p:cNvPr id="104" name="原创设计师QQ598969553      _18"/>
          <p:cNvSpPr txBox="1"/>
          <p:nvPr/>
        </p:nvSpPr>
        <p:spPr>
          <a:xfrm>
            <a:off x="3726200" y="3095677"/>
            <a:ext cx="1172120" cy="307777"/>
          </a:xfrm>
          <a:prstGeom prst="rect">
            <a:avLst/>
          </a:prstGeom>
          <a:noFill/>
        </p:spPr>
        <p:txBody>
          <a:bodyPr wrap="square" rtlCol="0">
            <a:spAutoFit/>
          </a:bodyPr>
          <a:lstStyle/>
          <a:p>
            <a:pPr algn="ctr"/>
            <a:r>
              <a:rPr lang="en-US" altLang="zh-CN" sz="1400" dirty="0">
                <a:solidFill>
                  <a:schemeClr val="accent1"/>
                </a:solidFill>
                <a:latin typeface="微软雅黑" panose="020B0503020204020204" pitchFamily="34" charset="-122"/>
                <a:ea typeface="微软雅黑" panose="020B0503020204020204" pitchFamily="34" charset="-122"/>
              </a:rPr>
              <a:t>PART 03</a:t>
            </a:r>
            <a:endParaRPr lang="zh-CN" altLang="en-US" sz="1400" dirty="0">
              <a:solidFill>
                <a:schemeClr val="accent1"/>
              </a:solidFill>
              <a:latin typeface="微软雅黑" panose="020B0503020204020204" pitchFamily="34" charset="-122"/>
              <a:ea typeface="微软雅黑" panose="020B0503020204020204" pitchFamily="34" charset="-122"/>
            </a:endParaRPr>
          </a:p>
        </p:txBody>
      </p:sp>
      <p:sp>
        <p:nvSpPr>
          <p:cNvPr id="105" name="原创设计师QQ598969553      _19"/>
          <p:cNvSpPr txBox="1"/>
          <p:nvPr/>
        </p:nvSpPr>
        <p:spPr>
          <a:xfrm>
            <a:off x="3647900" y="3364324"/>
            <a:ext cx="1328719" cy="307777"/>
          </a:xfrm>
          <a:prstGeom prst="rect">
            <a:avLst/>
          </a:prstGeom>
          <a:noFill/>
        </p:spPr>
        <p:txBody>
          <a:bodyPr wrap="square" rtlCol="0">
            <a:spAutoFit/>
          </a:bodyPr>
          <a:lstStyle/>
          <a:p>
            <a:pPr algn="ctr"/>
            <a:r>
              <a:rPr lang="zh-CN" altLang="en-US" sz="1400" b="1" dirty="0">
                <a:latin typeface="微软雅黑" panose="020B0503020204020204" pitchFamily="34" charset="-122"/>
                <a:ea typeface="微软雅黑" panose="020B0503020204020204" pitchFamily="34" charset="-122"/>
              </a:rPr>
              <a:t>项目特色展示</a:t>
            </a:r>
          </a:p>
        </p:txBody>
      </p:sp>
      <p:sp>
        <p:nvSpPr>
          <p:cNvPr id="106" name="原创设计师QQ598969553      _20"/>
          <p:cNvSpPr txBox="1"/>
          <p:nvPr/>
        </p:nvSpPr>
        <p:spPr>
          <a:xfrm>
            <a:off x="5292046" y="3095677"/>
            <a:ext cx="1172120" cy="307777"/>
          </a:xfrm>
          <a:prstGeom prst="rect">
            <a:avLst/>
          </a:prstGeom>
          <a:noFill/>
        </p:spPr>
        <p:txBody>
          <a:bodyPr wrap="square" rtlCol="0">
            <a:spAutoFit/>
          </a:bodyPr>
          <a:lstStyle/>
          <a:p>
            <a:pPr algn="ctr"/>
            <a:r>
              <a:rPr lang="en-US" altLang="zh-CN" sz="1400" dirty="0">
                <a:solidFill>
                  <a:schemeClr val="accent1"/>
                </a:solidFill>
                <a:latin typeface="微软雅黑" panose="020B0503020204020204" pitchFamily="34" charset="-122"/>
                <a:ea typeface="微软雅黑" panose="020B0503020204020204" pitchFamily="34" charset="-122"/>
              </a:rPr>
              <a:t>PART 04</a:t>
            </a:r>
            <a:endParaRPr lang="zh-CN" altLang="en-US" sz="1400" dirty="0">
              <a:solidFill>
                <a:schemeClr val="accent1"/>
              </a:solidFill>
              <a:latin typeface="微软雅黑" panose="020B0503020204020204" pitchFamily="34" charset="-122"/>
              <a:ea typeface="微软雅黑" panose="020B0503020204020204" pitchFamily="34" charset="-122"/>
            </a:endParaRPr>
          </a:p>
        </p:txBody>
      </p:sp>
      <p:sp>
        <p:nvSpPr>
          <p:cNvPr id="107" name="原创设计师QQ598969553      _21"/>
          <p:cNvSpPr txBox="1"/>
          <p:nvPr/>
        </p:nvSpPr>
        <p:spPr>
          <a:xfrm>
            <a:off x="5213747" y="3364324"/>
            <a:ext cx="1328719" cy="307777"/>
          </a:xfrm>
          <a:prstGeom prst="rect">
            <a:avLst/>
          </a:prstGeom>
          <a:noFill/>
        </p:spPr>
        <p:txBody>
          <a:bodyPr wrap="square" rtlCol="0">
            <a:spAutoFit/>
          </a:bodyPr>
          <a:lstStyle/>
          <a:p>
            <a:pPr algn="ctr"/>
            <a:r>
              <a:rPr lang="zh-CN" altLang="en-US" sz="1400" b="1" dirty="0">
                <a:latin typeface="微软雅黑" panose="020B0503020204020204" pitchFamily="34" charset="-122"/>
                <a:ea typeface="微软雅黑" panose="020B0503020204020204" pitchFamily="34" charset="-122"/>
              </a:rPr>
              <a:t>市场评估分析</a:t>
            </a:r>
          </a:p>
        </p:txBody>
      </p:sp>
      <p:sp>
        <p:nvSpPr>
          <p:cNvPr id="108" name="原创设计师QQ598969553      _22"/>
          <p:cNvSpPr txBox="1"/>
          <p:nvPr/>
        </p:nvSpPr>
        <p:spPr>
          <a:xfrm>
            <a:off x="7289871" y="3095677"/>
            <a:ext cx="1172120" cy="307777"/>
          </a:xfrm>
          <a:prstGeom prst="rect">
            <a:avLst/>
          </a:prstGeom>
          <a:noFill/>
        </p:spPr>
        <p:txBody>
          <a:bodyPr wrap="square" rtlCol="0">
            <a:spAutoFit/>
          </a:bodyPr>
          <a:lstStyle/>
          <a:p>
            <a:pPr algn="ctr"/>
            <a:r>
              <a:rPr lang="en-US" altLang="zh-CN" sz="1400" dirty="0">
                <a:solidFill>
                  <a:schemeClr val="accent1"/>
                </a:solidFill>
                <a:latin typeface="微软雅黑" panose="020B0503020204020204" pitchFamily="34" charset="-122"/>
                <a:ea typeface="微软雅黑" panose="020B0503020204020204" pitchFamily="34" charset="-122"/>
              </a:rPr>
              <a:t>PART 05</a:t>
            </a:r>
            <a:endParaRPr lang="zh-CN" altLang="en-US" sz="1400" dirty="0">
              <a:solidFill>
                <a:schemeClr val="accent1"/>
              </a:solidFill>
              <a:latin typeface="微软雅黑" panose="020B0503020204020204" pitchFamily="34" charset="-122"/>
              <a:ea typeface="微软雅黑" panose="020B0503020204020204" pitchFamily="34" charset="-122"/>
            </a:endParaRPr>
          </a:p>
        </p:txBody>
      </p:sp>
      <p:sp>
        <p:nvSpPr>
          <p:cNvPr id="109" name="原创设计师QQ598969553      _23"/>
          <p:cNvSpPr txBox="1"/>
          <p:nvPr/>
        </p:nvSpPr>
        <p:spPr>
          <a:xfrm>
            <a:off x="7211572" y="3364324"/>
            <a:ext cx="1328719" cy="307777"/>
          </a:xfrm>
          <a:prstGeom prst="rect">
            <a:avLst/>
          </a:prstGeom>
          <a:noFill/>
        </p:spPr>
        <p:txBody>
          <a:bodyPr wrap="square" rtlCol="0">
            <a:spAutoFit/>
          </a:bodyPr>
          <a:lstStyle/>
          <a:p>
            <a:pPr algn="ctr"/>
            <a:r>
              <a:rPr lang="zh-CN" altLang="en-US" sz="1400" b="1" dirty="0">
                <a:latin typeface="微软雅黑" panose="020B0503020204020204" pitchFamily="34" charset="-122"/>
                <a:ea typeface="微软雅黑" panose="020B0503020204020204" pitchFamily="34" charset="-122"/>
              </a:rPr>
              <a:t>财务计划报表</a:t>
            </a:r>
          </a:p>
        </p:txBody>
      </p:sp>
      <p:sp>
        <p:nvSpPr>
          <p:cNvPr id="110" name="原创设计师QQ598969553      _24"/>
          <p:cNvSpPr>
            <a:spLocks noEditPoints="1"/>
          </p:cNvSpPr>
          <p:nvPr/>
        </p:nvSpPr>
        <p:spPr bwMode="auto">
          <a:xfrm>
            <a:off x="1144777" y="2574906"/>
            <a:ext cx="246583" cy="257690"/>
          </a:xfrm>
          <a:custGeom>
            <a:avLst/>
            <a:gdLst>
              <a:gd name="T0" fmla="*/ 81 w 94"/>
              <a:gd name="T1" fmla="*/ 57 h 98"/>
              <a:gd name="T2" fmla="*/ 81 w 94"/>
              <a:gd name="T3" fmla="*/ 95 h 98"/>
              <a:gd name="T4" fmla="*/ 81 w 94"/>
              <a:gd name="T5" fmla="*/ 98 h 98"/>
              <a:gd name="T6" fmla="*/ 78 w 94"/>
              <a:gd name="T7" fmla="*/ 98 h 98"/>
              <a:gd name="T8" fmla="*/ 67 w 94"/>
              <a:gd name="T9" fmla="*/ 98 h 98"/>
              <a:gd name="T10" fmla="*/ 67 w 94"/>
              <a:gd name="T11" fmla="*/ 68 h 98"/>
              <a:gd name="T12" fmla="*/ 62 w 94"/>
              <a:gd name="T13" fmla="*/ 64 h 98"/>
              <a:gd name="T14" fmla="*/ 49 w 94"/>
              <a:gd name="T15" fmla="*/ 64 h 98"/>
              <a:gd name="T16" fmla="*/ 45 w 94"/>
              <a:gd name="T17" fmla="*/ 68 h 98"/>
              <a:gd name="T18" fmla="*/ 45 w 94"/>
              <a:gd name="T19" fmla="*/ 98 h 98"/>
              <a:gd name="T20" fmla="*/ 15 w 94"/>
              <a:gd name="T21" fmla="*/ 98 h 98"/>
              <a:gd name="T22" fmla="*/ 12 w 94"/>
              <a:gd name="T23" fmla="*/ 98 h 98"/>
              <a:gd name="T24" fmla="*/ 12 w 94"/>
              <a:gd name="T25" fmla="*/ 95 h 98"/>
              <a:gd name="T26" fmla="*/ 12 w 94"/>
              <a:gd name="T27" fmla="*/ 57 h 98"/>
              <a:gd name="T28" fmla="*/ 3 w 94"/>
              <a:gd name="T29" fmla="*/ 57 h 98"/>
              <a:gd name="T30" fmla="*/ 0 w 94"/>
              <a:gd name="T31" fmla="*/ 50 h 98"/>
              <a:gd name="T32" fmla="*/ 44 w 94"/>
              <a:gd name="T33" fmla="*/ 3 h 98"/>
              <a:gd name="T34" fmla="*/ 47 w 94"/>
              <a:gd name="T35" fmla="*/ 0 h 98"/>
              <a:gd name="T36" fmla="*/ 50 w 94"/>
              <a:gd name="T37" fmla="*/ 3 h 98"/>
              <a:gd name="T38" fmla="*/ 94 w 94"/>
              <a:gd name="T39" fmla="*/ 50 h 98"/>
              <a:gd name="T40" fmla="*/ 90 w 94"/>
              <a:gd name="T41" fmla="*/ 57 h 98"/>
              <a:gd name="T42" fmla="*/ 81 w 94"/>
              <a:gd name="T43" fmla="*/ 57 h 98"/>
              <a:gd name="T44" fmla="*/ 74 w 94"/>
              <a:gd name="T45" fmla="*/ 8 h 98"/>
              <a:gd name="T46" fmla="*/ 77 w 94"/>
              <a:gd name="T47" fmla="*/ 8 h 98"/>
              <a:gd name="T48" fmla="*/ 77 w 94"/>
              <a:gd name="T49" fmla="*/ 2 h 98"/>
              <a:gd name="T50" fmla="*/ 61 w 94"/>
              <a:gd name="T51" fmla="*/ 2 h 98"/>
              <a:gd name="T52" fmla="*/ 61 w 94"/>
              <a:gd name="T53" fmla="*/ 8 h 98"/>
              <a:gd name="T54" fmla="*/ 64 w 94"/>
              <a:gd name="T55" fmla="*/ 8 h 98"/>
              <a:gd name="T56" fmla="*/ 64 w 94"/>
              <a:gd name="T57" fmla="*/ 13 h 98"/>
              <a:gd name="T58" fmla="*/ 74 w 94"/>
              <a:gd name="T59" fmla="*/ 25 h 98"/>
              <a:gd name="T60" fmla="*/ 74 w 94"/>
              <a:gd name="T61" fmla="*/ 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98">
                <a:moveTo>
                  <a:pt x="81" y="57"/>
                </a:moveTo>
                <a:cubicBezTo>
                  <a:pt x="81" y="95"/>
                  <a:pt x="81" y="95"/>
                  <a:pt x="81" y="95"/>
                </a:cubicBezTo>
                <a:cubicBezTo>
                  <a:pt x="81" y="98"/>
                  <a:pt x="81" y="98"/>
                  <a:pt x="81" y="98"/>
                </a:cubicBezTo>
                <a:cubicBezTo>
                  <a:pt x="78" y="98"/>
                  <a:pt x="78" y="98"/>
                  <a:pt x="78" y="98"/>
                </a:cubicBezTo>
                <a:cubicBezTo>
                  <a:pt x="67" y="98"/>
                  <a:pt x="67" y="98"/>
                  <a:pt x="67" y="98"/>
                </a:cubicBezTo>
                <a:cubicBezTo>
                  <a:pt x="67" y="68"/>
                  <a:pt x="67" y="68"/>
                  <a:pt x="67" y="68"/>
                </a:cubicBezTo>
                <a:cubicBezTo>
                  <a:pt x="67" y="66"/>
                  <a:pt x="65" y="64"/>
                  <a:pt x="62" y="64"/>
                </a:cubicBezTo>
                <a:cubicBezTo>
                  <a:pt x="49" y="64"/>
                  <a:pt x="49" y="64"/>
                  <a:pt x="49" y="64"/>
                </a:cubicBezTo>
                <a:cubicBezTo>
                  <a:pt x="47" y="64"/>
                  <a:pt x="45" y="66"/>
                  <a:pt x="45" y="68"/>
                </a:cubicBezTo>
                <a:cubicBezTo>
                  <a:pt x="45" y="98"/>
                  <a:pt x="45" y="98"/>
                  <a:pt x="45" y="98"/>
                </a:cubicBezTo>
                <a:cubicBezTo>
                  <a:pt x="15" y="98"/>
                  <a:pt x="15" y="98"/>
                  <a:pt x="15" y="98"/>
                </a:cubicBezTo>
                <a:cubicBezTo>
                  <a:pt x="12" y="98"/>
                  <a:pt x="12" y="98"/>
                  <a:pt x="12" y="98"/>
                </a:cubicBezTo>
                <a:cubicBezTo>
                  <a:pt x="12" y="95"/>
                  <a:pt x="12" y="95"/>
                  <a:pt x="12" y="95"/>
                </a:cubicBezTo>
                <a:cubicBezTo>
                  <a:pt x="12" y="57"/>
                  <a:pt x="12" y="57"/>
                  <a:pt x="12" y="57"/>
                </a:cubicBezTo>
                <a:cubicBezTo>
                  <a:pt x="3" y="57"/>
                  <a:pt x="3" y="57"/>
                  <a:pt x="3" y="57"/>
                </a:cubicBezTo>
                <a:cubicBezTo>
                  <a:pt x="0" y="50"/>
                  <a:pt x="0" y="50"/>
                  <a:pt x="0" y="50"/>
                </a:cubicBezTo>
                <a:cubicBezTo>
                  <a:pt x="44" y="3"/>
                  <a:pt x="44" y="3"/>
                  <a:pt x="44" y="3"/>
                </a:cubicBezTo>
                <a:cubicBezTo>
                  <a:pt x="47" y="0"/>
                  <a:pt x="47" y="0"/>
                  <a:pt x="47" y="0"/>
                </a:cubicBezTo>
                <a:cubicBezTo>
                  <a:pt x="50" y="3"/>
                  <a:pt x="50" y="3"/>
                  <a:pt x="50" y="3"/>
                </a:cubicBezTo>
                <a:cubicBezTo>
                  <a:pt x="94" y="50"/>
                  <a:pt x="94" y="50"/>
                  <a:pt x="94" y="50"/>
                </a:cubicBezTo>
                <a:cubicBezTo>
                  <a:pt x="90" y="57"/>
                  <a:pt x="90" y="57"/>
                  <a:pt x="90" y="57"/>
                </a:cubicBezTo>
                <a:cubicBezTo>
                  <a:pt x="81" y="57"/>
                  <a:pt x="81" y="57"/>
                  <a:pt x="81" y="57"/>
                </a:cubicBezTo>
                <a:close/>
                <a:moveTo>
                  <a:pt x="74" y="8"/>
                </a:moveTo>
                <a:cubicBezTo>
                  <a:pt x="77" y="8"/>
                  <a:pt x="77" y="8"/>
                  <a:pt x="77" y="8"/>
                </a:cubicBezTo>
                <a:cubicBezTo>
                  <a:pt x="77" y="2"/>
                  <a:pt x="77" y="2"/>
                  <a:pt x="77" y="2"/>
                </a:cubicBezTo>
                <a:cubicBezTo>
                  <a:pt x="61" y="2"/>
                  <a:pt x="61" y="2"/>
                  <a:pt x="61" y="2"/>
                </a:cubicBezTo>
                <a:cubicBezTo>
                  <a:pt x="61" y="8"/>
                  <a:pt x="61" y="8"/>
                  <a:pt x="61" y="8"/>
                </a:cubicBezTo>
                <a:cubicBezTo>
                  <a:pt x="64" y="8"/>
                  <a:pt x="64" y="8"/>
                  <a:pt x="64" y="8"/>
                </a:cubicBezTo>
                <a:cubicBezTo>
                  <a:pt x="64" y="13"/>
                  <a:pt x="64" y="13"/>
                  <a:pt x="64" y="13"/>
                </a:cubicBezTo>
                <a:cubicBezTo>
                  <a:pt x="74" y="25"/>
                  <a:pt x="74" y="25"/>
                  <a:pt x="74" y="25"/>
                </a:cubicBezTo>
                <a:lnTo>
                  <a:pt x="74" y="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sz="1400">
              <a:solidFill>
                <a:prstClr val="black"/>
              </a:solidFill>
              <a:ea typeface="微软雅黑" panose="020B0503020204020204" pitchFamily="34" charset="-122"/>
            </a:endParaRPr>
          </a:p>
        </p:txBody>
      </p:sp>
      <p:sp>
        <p:nvSpPr>
          <p:cNvPr id="111" name="原创设计师QQ598969553      _25"/>
          <p:cNvSpPr>
            <a:spLocks noEditPoints="1"/>
          </p:cNvSpPr>
          <p:nvPr/>
        </p:nvSpPr>
        <p:spPr bwMode="auto">
          <a:xfrm>
            <a:off x="2701247" y="2597914"/>
            <a:ext cx="304894" cy="196935"/>
          </a:xfrm>
          <a:custGeom>
            <a:avLst/>
            <a:gdLst>
              <a:gd name="T0" fmla="*/ 72 w 116"/>
              <a:gd name="T1" fmla="*/ 27 h 75"/>
              <a:gd name="T2" fmla="*/ 69 w 116"/>
              <a:gd name="T3" fmla="*/ 19 h 75"/>
              <a:gd name="T4" fmla="*/ 65 w 116"/>
              <a:gd name="T5" fmla="*/ 20 h 75"/>
              <a:gd name="T6" fmla="*/ 46 w 116"/>
              <a:gd name="T7" fmla="*/ 18 h 75"/>
              <a:gd name="T8" fmla="*/ 46 w 116"/>
              <a:gd name="T9" fmla="*/ 29 h 75"/>
              <a:gd name="T10" fmla="*/ 79 w 116"/>
              <a:gd name="T11" fmla="*/ 9 h 75"/>
              <a:gd name="T12" fmla="*/ 72 w 116"/>
              <a:gd name="T13" fmla="*/ 29 h 75"/>
              <a:gd name="T14" fmla="*/ 7 w 116"/>
              <a:gd name="T15" fmla="*/ 23 h 75"/>
              <a:gd name="T16" fmla="*/ 29 w 116"/>
              <a:gd name="T17" fmla="*/ 36 h 75"/>
              <a:gd name="T18" fmla="*/ 18 w 116"/>
              <a:gd name="T19" fmla="*/ 46 h 75"/>
              <a:gd name="T20" fmla="*/ 10 w 116"/>
              <a:gd name="T21" fmla="*/ 42 h 75"/>
              <a:gd name="T22" fmla="*/ 25 w 116"/>
              <a:gd name="T23" fmla="*/ 46 h 75"/>
              <a:gd name="T24" fmla="*/ 4 w 116"/>
              <a:gd name="T25" fmla="*/ 48 h 75"/>
              <a:gd name="T26" fmla="*/ 3 w 116"/>
              <a:gd name="T27" fmla="*/ 48 h 75"/>
              <a:gd name="T28" fmla="*/ 0 w 116"/>
              <a:gd name="T29" fmla="*/ 62 h 75"/>
              <a:gd name="T30" fmla="*/ 1 w 116"/>
              <a:gd name="T31" fmla="*/ 63 h 75"/>
              <a:gd name="T32" fmla="*/ 26 w 116"/>
              <a:gd name="T33" fmla="*/ 73 h 75"/>
              <a:gd name="T34" fmla="*/ 28 w 116"/>
              <a:gd name="T35" fmla="*/ 75 h 75"/>
              <a:gd name="T36" fmla="*/ 92 w 116"/>
              <a:gd name="T37" fmla="*/ 75 h 75"/>
              <a:gd name="T38" fmla="*/ 92 w 116"/>
              <a:gd name="T39" fmla="*/ 63 h 75"/>
              <a:gd name="T40" fmla="*/ 116 w 116"/>
              <a:gd name="T41" fmla="*/ 63 h 75"/>
              <a:gd name="T42" fmla="*/ 116 w 116"/>
              <a:gd name="T43" fmla="*/ 55 h 75"/>
              <a:gd name="T44" fmla="*/ 113 w 116"/>
              <a:gd name="T45" fmla="*/ 48 h 75"/>
              <a:gd name="T46" fmla="*/ 105 w 116"/>
              <a:gd name="T47" fmla="*/ 46 h 75"/>
              <a:gd name="T48" fmla="*/ 98 w 116"/>
              <a:gd name="T49" fmla="*/ 59 h 75"/>
              <a:gd name="T50" fmla="*/ 91 w 116"/>
              <a:gd name="T51" fmla="*/ 46 h 75"/>
              <a:gd name="T52" fmla="*/ 72 w 116"/>
              <a:gd name="T53" fmla="*/ 45 h 75"/>
              <a:gd name="T54" fmla="*/ 69 w 116"/>
              <a:gd name="T55" fmla="*/ 50 h 75"/>
              <a:gd name="T56" fmla="*/ 64 w 116"/>
              <a:gd name="T57" fmla="*/ 67 h 75"/>
              <a:gd name="T58" fmla="*/ 64 w 116"/>
              <a:gd name="T59" fmla="*/ 52 h 75"/>
              <a:gd name="T60" fmla="*/ 60 w 116"/>
              <a:gd name="T61" fmla="*/ 48 h 75"/>
              <a:gd name="T62" fmla="*/ 56 w 116"/>
              <a:gd name="T63" fmla="*/ 48 h 75"/>
              <a:gd name="T64" fmla="*/ 57 w 116"/>
              <a:gd name="T65" fmla="*/ 54 h 75"/>
              <a:gd name="T66" fmla="*/ 49 w 116"/>
              <a:gd name="T67" fmla="*/ 50 h 75"/>
              <a:gd name="T68" fmla="*/ 46 w 116"/>
              <a:gd name="T69" fmla="*/ 45 h 75"/>
              <a:gd name="T70" fmla="*/ 33 w 116"/>
              <a:gd name="T71" fmla="*/ 48 h 75"/>
              <a:gd name="T72" fmla="*/ 87 w 116"/>
              <a:gd name="T73" fmla="*/ 36 h 75"/>
              <a:gd name="T74" fmla="*/ 109 w 116"/>
              <a:gd name="T75" fmla="*/ 21 h 75"/>
              <a:gd name="T76" fmla="*/ 105 w 116"/>
              <a:gd name="T77" fmla="*/ 42 h 75"/>
              <a:gd name="T78" fmla="*/ 98 w 116"/>
              <a:gd name="T79" fmla="*/ 46 h 75"/>
              <a:gd name="T80" fmla="*/ 87 w 116"/>
              <a:gd name="T81" fmla="*/ 3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 h="75">
                <a:moveTo>
                  <a:pt x="72" y="29"/>
                </a:moveTo>
                <a:cubicBezTo>
                  <a:pt x="72" y="28"/>
                  <a:pt x="72" y="28"/>
                  <a:pt x="72" y="27"/>
                </a:cubicBezTo>
                <a:cubicBezTo>
                  <a:pt x="72" y="19"/>
                  <a:pt x="72" y="19"/>
                  <a:pt x="72" y="19"/>
                </a:cubicBezTo>
                <a:cubicBezTo>
                  <a:pt x="71" y="19"/>
                  <a:pt x="70" y="19"/>
                  <a:pt x="69" y="19"/>
                </a:cubicBezTo>
                <a:cubicBezTo>
                  <a:pt x="68" y="14"/>
                  <a:pt x="68" y="14"/>
                  <a:pt x="68" y="14"/>
                </a:cubicBezTo>
                <a:cubicBezTo>
                  <a:pt x="65" y="20"/>
                  <a:pt x="65" y="20"/>
                  <a:pt x="65" y="20"/>
                </a:cubicBezTo>
                <a:cubicBezTo>
                  <a:pt x="60" y="21"/>
                  <a:pt x="56" y="22"/>
                  <a:pt x="47" y="18"/>
                </a:cubicBezTo>
                <a:cubicBezTo>
                  <a:pt x="46" y="18"/>
                  <a:pt x="46" y="18"/>
                  <a:pt x="46" y="18"/>
                </a:cubicBezTo>
                <a:cubicBezTo>
                  <a:pt x="46" y="27"/>
                  <a:pt x="46" y="27"/>
                  <a:pt x="46" y="27"/>
                </a:cubicBezTo>
                <a:cubicBezTo>
                  <a:pt x="46" y="28"/>
                  <a:pt x="46" y="28"/>
                  <a:pt x="46" y="29"/>
                </a:cubicBezTo>
                <a:cubicBezTo>
                  <a:pt x="38" y="23"/>
                  <a:pt x="41" y="20"/>
                  <a:pt x="39" y="9"/>
                </a:cubicBezTo>
                <a:cubicBezTo>
                  <a:pt x="44" y="0"/>
                  <a:pt x="75" y="0"/>
                  <a:pt x="79" y="9"/>
                </a:cubicBezTo>
                <a:cubicBezTo>
                  <a:pt x="78" y="17"/>
                  <a:pt x="79" y="24"/>
                  <a:pt x="72" y="29"/>
                </a:cubicBezTo>
                <a:cubicBezTo>
                  <a:pt x="72" y="29"/>
                  <a:pt x="72" y="29"/>
                  <a:pt x="72" y="29"/>
                </a:cubicBezTo>
                <a:close/>
                <a:moveTo>
                  <a:pt x="7" y="36"/>
                </a:moveTo>
                <a:cubicBezTo>
                  <a:pt x="7" y="30"/>
                  <a:pt x="7" y="27"/>
                  <a:pt x="7" y="23"/>
                </a:cubicBezTo>
                <a:cubicBezTo>
                  <a:pt x="17" y="25"/>
                  <a:pt x="20" y="16"/>
                  <a:pt x="29" y="23"/>
                </a:cubicBezTo>
                <a:cubicBezTo>
                  <a:pt x="30" y="27"/>
                  <a:pt x="29" y="32"/>
                  <a:pt x="29" y="36"/>
                </a:cubicBezTo>
                <a:cubicBezTo>
                  <a:pt x="28" y="38"/>
                  <a:pt x="27" y="40"/>
                  <a:pt x="26" y="42"/>
                </a:cubicBezTo>
                <a:cubicBezTo>
                  <a:pt x="24" y="44"/>
                  <a:pt x="21" y="46"/>
                  <a:pt x="18" y="46"/>
                </a:cubicBezTo>
                <a:cubicBezTo>
                  <a:pt x="18" y="46"/>
                  <a:pt x="18" y="46"/>
                  <a:pt x="18" y="46"/>
                </a:cubicBezTo>
                <a:cubicBezTo>
                  <a:pt x="15" y="46"/>
                  <a:pt x="12" y="44"/>
                  <a:pt x="10" y="42"/>
                </a:cubicBezTo>
                <a:cubicBezTo>
                  <a:pt x="9" y="40"/>
                  <a:pt x="8" y="38"/>
                  <a:pt x="7" y="36"/>
                </a:cubicBezTo>
                <a:close/>
                <a:moveTo>
                  <a:pt x="25" y="46"/>
                </a:moveTo>
                <a:cubicBezTo>
                  <a:pt x="22" y="52"/>
                  <a:pt x="14" y="52"/>
                  <a:pt x="11" y="46"/>
                </a:cubicBezTo>
                <a:cubicBezTo>
                  <a:pt x="4" y="48"/>
                  <a:pt x="4" y="48"/>
                  <a:pt x="4" y="48"/>
                </a:cubicBezTo>
                <a:cubicBezTo>
                  <a:pt x="3" y="48"/>
                  <a:pt x="3" y="48"/>
                  <a:pt x="3" y="48"/>
                </a:cubicBezTo>
                <a:cubicBezTo>
                  <a:pt x="3" y="48"/>
                  <a:pt x="3" y="48"/>
                  <a:pt x="3" y="48"/>
                </a:cubicBezTo>
                <a:cubicBezTo>
                  <a:pt x="2" y="50"/>
                  <a:pt x="1" y="52"/>
                  <a:pt x="0" y="54"/>
                </a:cubicBezTo>
                <a:cubicBezTo>
                  <a:pt x="0" y="56"/>
                  <a:pt x="0" y="58"/>
                  <a:pt x="0" y="62"/>
                </a:cubicBezTo>
                <a:cubicBezTo>
                  <a:pt x="0" y="63"/>
                  <a:pt x="0" y="63"/>
                  <a:pt x="0" y="63"/>
                </a:cubicBezTo>
                <a:cubicBezTo>
                  <a:pt x="1" y="63"/>
                  <a:pt x="1" y="63"/>
                  <a:pt x="1" y="63"/>
                </a:cubicBezTo>
                <a:cubicBezTo>
                  <a:pt x="25" y="63"/>
                  <a:pt x="25" y="63"/>
                  <a:pt x="25" y="63"/>
                </a:cubicBezTo>
                <a:cubicBezTo>
                  <a:pt x="25" y="66"/>
                  <a:pt x="25" y="69"/>
                  <a:pt x="26" y="73"/>
                </a:cubicBezTo>
                <a:cubicBezTo>
                  <a:pt x="26" y="75"/>
                  <a:pt x="26" y="75"/>
                  <a:pt x="26" y="75"/>
                </a:cubicBezTo>
                <a:cubicBezTo>
                  <a:pt x="28" y="75"/>
                  <a:pt x="28" y="75"/>
                  <a:pt x="28" y="75"/>
                </a:cubicBezTo>
                <a:cubicBezTo>
                  <a:pt x="90" y="75"/>
                  <a:pt x="90" y="75"/>
                  <a:pt x="90" y="75"/>
                </a:cubicBezTo>
                <a:cubicBezTo>
                  <a:pt x="92" y="75"/>
                  <a:pt x="92" y="75"/>
                  <a:pt x="92" y="75"/>
                </a:cubicBezTo>
                <a:cubicBezTo>
                  <a:pt x="92" y="73"/>
                  <a:pt x="92" y="73"/>
                  <a:pt x="92" y="73"/>
                </a:cubicBezTo>
                <a:cubicBezTo>
                  <a:pt x="92" y="69"/>
                  <a:pt x="93" y="66"/>
                  <a:pt x="92" y="63"/>
                </a:cubicBezTo>
                <a:cubicBezTo>
                  <a:pt x="115" y="63"/>
                  <a:pt x="115" y="63"/>
                  <a:pt x="115" y="63"/>
                </a:cubicBezTo>
                <a:cubicBezTo>
                  <a:pt x="116" y="63"/>
                  <a:pt x="116" y="63"/>
                  <a:pt x="116" y="63"/>
                </a:cubicBezTo>
                <a:cubicBezTo>
                  <a:pt x="116" y="62"/>
                  <a:pt x="116" y="62"/>
                  <a:pt x="116" y="62"/>
                </a:cubicBezTo>
                <a:cubicBezTo>
                  <a:pt x="116" y="59"/>
                  <a:pt x="116" y="57"/>
                  <a:pt x="116" y="55"/>
                </a:cubicBezTo>
                <a:cubicBezTo>
                  <a:pt x="115" y="52"/>
                  <a:pt x="115" y="50"/>
                  <a:pt x="113" y="49"/>
                </a:cubicBezTo>
                <a:cubicBezTo>
                  <a:pt x="113" y="48"/>
                  <a:pt x="113" y="48"/>
                  <a:pt x="113" y="48"/>
                </a:cubicBezTo>
                <a:cubicBezTo>
                  <a:pt x="113" y="48"/>
                  <a:pt x="113" y="48"/>
                  <a:pt x="113" y="48"/>
                </a:cubicBezTo>
                <a:cubicBezTo>
                  <a:pt x="105" y="46"/>
                  <a:pt x="105" y="46"/>
                  <a:pt x="105" y="46"/>
                </a:cubicBezTo>
                <a:cubicBezTo>
                  <a:pt x="103" y="47"/>
                  <a:pt x="103" y="47"/>
                  <a:pt x="103" y="47"/>
                </a:cubicBezTo>
                <a:cubicBezTo>
                  <a:pt x="98" y="59"/>
                  <a:pt x="98" y="59"/>
                  <a:pt x="98" y="59"/>
                </a:cubicBezTo>
                <a:cubicBezTo>
                  <a:pt x="92" y="47"/>
                  <a:pt x="92" y="47"/>
                  <a:pt x="92" y="47"/>
                </a:cubicBezTo>
                <a:cubicBezTo>
                  <a:pt x="91" y="46"/>
                  <a:pt x="91" y="46"/>
                  <a:pt x="91" y="46"/>
                </a:cubicBezTo>
                <a:cubicBezTo>
                  <a:pt x="84" y="48"/>
                  <a:pt x="84" y="48"/>
                  <a:pt x="84" y="48"/>
                </a:cubicBezTo>
                <a:cubicBezTo>
                  <a:pt x="72" y="45"/>
                  <a:pt x="72" y="45"/>
                  <a:pt x="72" y="45"/>
                </a:cubicBezTo>
                <a:cubicBezTo>
                  <a:pt x="69" y="47"/>
                  <a:pt x="69" y="47"/>
                  <a:pt x="69" y="47"/>
                </a:cubicBezTo>
                <a:cubicBezTo>
                  <a:pt x="69" y="50"/>
                  <a:pt x="69" y="50"/>
                  <a:pt x="69" y="50"/>
                </a:cubicBezTo>
                <a:cubicBezTo>
                  <a:pt x="64" y="67"/>
                  <a:pt x="64" y="67"/>
                  <a:pt x="64" y="67"/>
                </a:cubicBezTo>
                <a:cubicBezTo>
                  <a:pt x="64" y="67"/>
                  <a:pt x="64" y="67"/>
                  <a:pt x="64" y="67"/>
                </a:cubicBezTo>
                <a:cubicBezTo>
                  <a:pt x="61" y="54"/>
                  <a:pt x="61" y="54"/>
                  <a:pt x="61" y="54"/>
                </a:cubicBezTo>
                <a:cubicBezTo>
                  <a:pt x="64" y="52"/>
                  <a:pt x="64" y="52"/>
                  <a:pt x="64" y="52"/>
                </a:cubicBezTo>
                <a:cubicBezTo>
                  <a:pt x="62" y="48"/>
                  <a:pt x="62" y="48"/>
                  <a:pt x="62" y="48"/>
                </a:cubicBezTo>
                <a:cubicBezTo>
                  <a:pt x="60" y="48"/>
                  <a:pt x="60" y="48"/>
                  <a:pt x="60" y="48"/>
                </a:cubicBezTo>
                <a:cubicBezTo>
                  <a:pt x="58" y="48"/>
                  <a:pt x="58" y="48"/>
                  <a:pt x="58" y="48"/>
                </a:cubicBezTo>
                <a:cubicBezTo>
                  <a:pt x="56" y="48"/>
                  <a:pt x="56" y="48"/>
                  <a:pt x="56" y="48"/>
                </a:cubicBezTo>
                <a:cubicBezTo>
                  <a:pt x="55" y="52"/>
                  <a:pt x="55" y="52"/>
                  <a:pt x="55" y="52"/>
                </a:cubicBezTo>
                <a:cubicBezTo>
                  <a:pt x="57" y="54"/>
                  <a:pt x="57" y="54"/>
                  <a:pt x="57" y="54"/>
                </a:cubicBezTo>
                <a:cubicBezTo>
                  <a:pt x="54" y="67"/>
                  <a:pt x="54" y="67"/>
                  <a:pt x="54" y="67"/>
                </a:cubicBezTo>
                <a:cubicBezTo>
                  <a:pt x="49" y="50"/>
                  <a:pt x="49" y="50"/>
                  <a:pt x="49" y="50"/>
                </a:cubicBezTo>
                <a:cubicBezTo>
                  <a:pt x="49" y="47"/>
                  <a:pt x="49" y="47"/>
                  <a:pt x="49" y="47"/>
                </a:cubicBezTo>
                <a:cubicBezTo>
                  <a:pt x="46" y="45"/>
                  <a:pt x="46" y="45"/>
                  <a:pt x="46" y="45"/>
                </a:cubicBezTo>
                <a:cubicBezTo>
                  <a:pt x="33" y="48"/>
                  <a:pt x="33" y="48"/>
                  <a:pt x="33" y="48"/>
                </a:cubicBezTo>
                <a:cubicBezTo>
                  <a:pt x="33" y="48"/>
                  <a:pt x="33" y="48"/>
                  <a:pt x="33" y="48"/>
                </a:cubicBezTo>
                <a:cubicBezTo>
                  <a:pt x="25" y="46"/>
                  <a:pt x="25" y="46"/>
                  <a:pt x="25" y="46"/>
                </a:cubicBezTo>
                <a:close/>
                <a:moveTo>
                  <a:pt x="87" y="36"/>
                </a:moveTo>
                <a:cubicBezTo>
                  <a:pt x="86" y="30"/>
                  <a:pt x="86" y="25"/>
                  <a:pt x="87" y="21"/>
                </a:cubicBezTo>
                <a:cubicBezTo>
                  <a:pt x="91" y="18"/>
                  <a:pt x="106" y="18"/>
                  <a:pt x="109" y="21"/>
                </a:cubicBezTo>
                <a:cubicBezTo>
                  <a:pt x="109" y="26"/>
                  <a:pt x="109" y="32"/>
                  <a:pt x="108" y="36"/>
                </a:cubicBezTo>
                <a:cubicBezTo>
                  <a:pt x="108" y="38"/>
                  <a:pt x="107" y="40"/>
                  <a:pt x="105" y="42"/>
                </a:cubicBezTo>
                <a:cubicBezTo>
                  <a:pt x="103" y="44"/>
                  <a:pt x="101" y="46"/>
                  <a:pt x="98" y="46"/>
                </a:cubicBezTo>
                <a:cubicBezTo>
                  <a:pt x="98" y="46"/>
                  <a:pt x="98" y="46"/>
                  <a:pt x="98" y="46"/>
                </a:cubicBezTo>
                <a:cubicBezTo>
                  <a:pt x="95" y="46"/>
                  <a:pt x="92" y="44"/>
                  <a:pt x="90" y="42"/>
                </a:cubicBezTo>
                <a:cubicBezTo>
                  <a:pt x="88" y="40"/>
                  <a:pt x="87" y="38"/>
                  <a:pt x="87" y="3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sz="1400">
              <a:solidFill>
                <a:prstClr val="black"/>
              </a:solidFill>
              <a:ea typeface="微软雅黑" panose="020B0503020204020204" pitchFamily="34" charset="-122"/>
            </a:endParaRPr>
          </a:p>
        </p:txBody>
      </p:sp>
      <p:sp>
        <p:nvSpPr>
          <p:cNvPr id="112" name="原创设计师QQ598969553      _26"/>
          <p:cNvSpPr>
            <a:spLocks noEditPoints="1"/>
          </p:cNvSpPr>
          <p:nvPr/>
        </p:nvSpPr>
        <p:spPr bwMode="auto">
          <a:xfrm>
            <a:off x="4180574" y="2597914"/>
            <a:ext cx="263371" cy="186258"/>
          </a:xfrm>
          <a:custGeom>
            <a:avLst/>
            <a:gdLst>
              <a:gd name="T0" fmla="*/ 18 w 222"/>
              <a:gd name="T1" fmla="*/ 113 h 157"/>
              <a:gd name="T2" fmla="*/ 94 w 222"/>
              <a:gd name="T3" fmla="*/ 113 h 157"/>
              <a:gd name="T4" fmla="*/ 107 w 222"/>
              <a:gd name="T5" fmla="*/ 157 h 157"/>
              <a:gd name="T6" fmla="*/ 5 w 222"/>
              <a:gd name="T7" fmla="*/ 157 h 157"/>
              <a:gd name="T8" fmla="*/ 18 w 222"/>
              <a:gd name="T9" fmla="*/ 113 h 157"/>
              <a:gd name="T10" fmla="*/ 18 w 222"/>
              <a:gd name="T11" fmla="*/ 113 h 157"/>
              <a:gd name="T12" fmla="*/ 209 w 222"/>
              <a:gd name="T13" fmla="*/ 73 h 157"/>
              <a:gd name="T14" fmla="*/ 209 w 222"/>
              <a:gd name="T15" fmla="*/ 86 h 157"/>
              <a:gd name="T16" fmla="*/ 220 w 222"/>
              <a:gd name="T17" fmla="*/ 95 h 157"/>
              <a:gd name="T18" fmla="*/ 207 w 222"/>
              <a:gd name="T19" fmla="*/ 95 h 157"/>
              <a:gd name="T20" fmla="*/ 200 w 222"/>
              <a:gd name="T21" fmla="*/ 106 h 157"/>
              <a:gd name="T22" fmla="*/ 200 w 222"/>
              <a:gd name="T23" fmla="*/ 93 h 157"/>
              <a:gd name="T24" fmla="*/ 187 w 222"/>
              <a:gd name="T25" fmla="*/ 84 h 157"/>
              <a:gd name="T26" fmla="*/ 200 w 222"/>
              <a:gd name="T27" fmla="*/ 86 h 157"/>
              <a:gd name="T28" fmla="*/ 209 w 222"/>
              <a:gd name="T29" fmla="*/ 73 h 157"/>
              <a:gd name="T30" fmla="*/ 209 w 222"/>
              <a:gd name="T31" fmla="*/ 73 h 157"/>
              <a:gd name="T32" fmla="*/ 20 w 222"/>
              <a:gd name="T33" fmla="*/ 84 h 157"/>
              <a:gd name="T34" fmla="*/ 14 w 222"/>
              <a:gd name="T35" fmla="*/ 95 h 157"/>
              <a:gd name="T36" fmla="*/ 0 w 222"/>
              <a:gd name="T37" fmla="*/ 95 h 157"/>
              <a:gd name="T38" fmla="*/ 11 w 222"/>
              <a:gd name="T39" fmla="*/ 102 h 157"/>
              <a:gd name="T40" fmla="*/ 11 w 222"/>
              <a:gd name="T41" fmla="*/ 115 h 157"/>
              <a:gd name="T42" fmla="*/ 18 w 222"/>
              <a:gd name="T43" fmla="*/ 104 h 157"/>
              <a:gd name="T44" fmla="*/ 34 w 222"/>
              <a:gd name="T45" fmla="*/ 104 h 157"/>
              <a:gd name="T46" fmla="*/ 20 w 222"/>
              <a:gd name="T47" fmla="*/ 97 h 157"/>
              <a:gd name="T48" fmla="*/ 20 w 222"/>
              <a:gd name="T49" fmla="*/ 84 h 157"/>
              <a:gd name="T50" fmla="*/ 20 w 222"/>
              <a:gd name="T51" fmla="*/ 84 h 157"/>
              <a:gd name="T52" fmla="*/ 82 w 222"/>
              <a:gd name="T53" fmla="*/ 0 h 157"/>
              <a:gd name="T54" fmla="*/ 80 w 222"/>
              <a:gd name="T55" fmla="*/ 26 h 157"/>
              <a:gd name="T56" fmla="*/ 105 w 222"/>
              <a:gd name="T57" fmla="*/ 42 h 157"/>
              <a:gd name="T58" fmla="*/ 78 w 222"/>
              <a:gd name="T59" fmla="*/ 39 h 157"/>
              <a:gd name="T60" fmla="*/ 62 w 222"/>
              <a:gd name="T61" fmla="*/ 64 h 157"/>
              <a:gd name="T62" fmla="*/ 65 w 222"/>
              <a:gd name="T63" fmla="*/ 37 h 157"/>
              <a:gd name="T64" fmla="*/ 40 w 222"/>
              <a:gd name="T65" fmla="*/ 22 h 157"/>
              <a:gd name="T66" fmla="*/ 67 w 222"/>
              <a:gd name="T67" fmla="*/ 22 h 157"/>
              <a:gd name="T68" fmla="*/ 82 w 222"/>
              <a:gd name="T69" fmla="*/ 0 h 157"/>
              <a:gd name="T70" fmla="*/ 82 w 222"/>
              <a:gd name="T71" fmla="*/ 0 h 157"/>
              <a:gd name="T72" fmla="*/ 133 w 222"/>
              <a:gd name="T73" fmla="*/ 113 h 157"/>
              <a:gd name="T74" fmla="*/ 209 w 222"/>
              <a:gd name="T75" fmla="*/ 113 h 157"/>
              <a:gd name="T76" fmla="*/ 222 w 222"/>
              <a:gd name="T77" fmla="*/ 157 h 157"/>
              <a:gd name="T78" fmla="*/ 120 w 222"/>
              <a:gd name="T79" fmla="*/ 157 h 157"/>
              <a:gd name="T80" fmla="*/ 133 w 222"/>
              <a:gd name="T81" fmla="*/ 113 h 157"/>
              <a:gd name="T82" fmla="*/ 133 w 222"/>
              <a:gd name="T83" fmla="*/ 113 h 157"/>
              <a:gd name="T84" fmla="*/ 74 w 222"/>
              <a:gd name="T85" fmla="*/ 55 h 157"/>
              <a:gd name="T86" fmla="*/ 60 w 222"/>
              <a:gd name="T87" fmla="*/ 99 h 157"/>
              <a:gd name="T88" fmla="*/ 162 w 222"/>
              <a:gd name="T89" fmla="*/ 99 h 157"/>
              <a:gd name="T90" fmla="*/ 149 w 222"/>
              <a:gd name="T91" fmla="*/ 55 h 157"/>
              <a:gd name="T92" fmla="*/ 74 w 222"/>
              <a:gd name="T93" fmla="*/ 5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22" h="157">
                <a:moveTo>
                  <a:pt x="18" y="113"/>
                </a:moveTo>
                <a:lnTo>
                  <a:pt x="94" y="113"/>
                </a:lnTo>
                <a:lnTo>
                  <a:pt x="107" y="157"/>
                </a:lnTo>
                <a:lnTo>
                  <a:pt x="5" y="157"/>
                </a:lnTo>
                <a:lnTo>
                  <a:pt x="18" y="113"/>
                </a:lnTo>
                <a:lnTo>
                  <a:pt x="18" y="113"/>
                </a:lnTo>
                <a:close/>
                <a:moveTo>
                  <a:pt x="209" y="73"/>
                </a:moveTo>
                <a:lnTo>
                  <a:pt x="209" y="86"/>
                </a:lnTo>
                <a:lnTo>
                  <a:pt x="220" y="95"/>
                </a:lnTo>
                <a:lnTo>
                  <a:pt x="207" y="95"/>
                </a:lnTo>
                <a:lnTo>
                  <a:pt x="200" y="106"/>
                </a:lnTo>
                <a:lnTo>
                  <a:pt x="200" y="93"/>
                </a:lnTo>
                <a:lnTo>
                  <a:pt x="187" y="84"/>
                </a:lnTo>
                <a:lnTo>
                  <a:pt x="200" y="86"/>
                </a:lnTo>
                <a:lnTo>
                  <a:pt x="209" y="73"/>
                </a:lnTo>
                <a:lnTo>
                  <a:pt x="209" y="73"/>
                </a:lnTo>
                <a:close/>
                <a:moveTo>
                  <a:pt x="20" y="84"/>
                </a:moveTo>
                <a:lnTo>
                  <a:pt x="14" y="95"/>
                </a:lnTo>
                <a:lnTo>
                  <a:pt x="0" y="95"/>
                </a:lnTo>
                <a:lnTo>
                  <a:pt x="11" y="102"/>
                </a:lnTo>
                <a:lnTo>
                  <a:pt x="11" y="115"/>
                </a:lnTo>
                <a:lnTo>
                  <a:pt x="18" y="104"/>
                </a:lnTo>
                <a:lnTo>
                  <a:pt x="34" y="104"/>
                </a:lnTo>
                <a:lnTo>
                  <a:pt x="20" y="97"/>
                </a:lnTo>
                <a:lnTo>
                  <a:pt x="20" y="84"/>
                </a:lnTo>
                <a:lnTo>
                  <a:pt x="20" y="84"/>
                </a:lnTo>
                <a:close/>
                <a:moveTo>
                  <a:pt x="82" y="0"/>
                </a:moveTo>
                <a:lnTo>
                  <a:pt x="80" y="26"/>
                </a:lnTo>
                <a:lnTo>
                  <a:pt x="105" y="42"/>
                </a:lnTo>
                <a:lnTo>
                  <a:pt x="78" y="39"/>
                </a:lnTo>
                <a:lnTo>
                  <a:pt x="62" y="64"/>
                </a:lnTo>
                <a:lnTo>
                  <a:pt x="65" y="37"/>
                </a:lnTo>
                <a:lnTo>
                  <a:pt x="40" y="22"/>
                </a:lnTo>
                <a:lnTo>
                  <a:pt x="67" y="22"/>
                </a:lnTo>
                <a:lnTo>
                  <a:pt x="82" y="0"/>
                </a:lnTo>
                <a:lnTo>
                  <a:pt x="82" y="0"/>
                </a:lnTo>
                <a:close/>
                <a:moveTo>
                  <a:pt x="133" y="113"/>
                </a:moveTo>
                <a:lnTo>
                  <a:pt x="209" y="113"/>
                </a:lnTo>
                <a:lnTo>
                  <a:pt x="222" y="157"/>
                </a:lnTo>
                <a:lnTo>
                  <a:pt x="120" y="157"/>
                </a:lnTo>
                <a:lnTo>
                  <a:pt x="133" y="113"/>
                </a:lnTo>
                <a:lnTo>
                  <a:pt x="133" y="113"/>
                </a:lnTo>
                <a:close/>
                <a:moveTo>
                  <a:pt x="74" y="55"/>
                </a:moveTo>
                <a:lnTo>
                  <a:pt x="60" y="99"/>
                </a:lnTo>
                <a:lnTo>
                  <a:pt x="162" y="99"/>
                </a:lnTo>
                <a:lnTo>
                  <a:pt x="149" y="55"/>
                </a:lnTo>
                <a:lnTo>
                  <a:pt x="74" y="5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sz="1400">
              <a:solidFill>
                <a:prstClr val="black"/>
              </a:solidFill>
              <a:ea typeface="微软雅黑" panose="020B0503020204020204" pitchFamily="34" charset="-122"/>
            </a:endParaRPr>
          </a:p>
        </p:txBody>
      </p:sp>
      <p:sp>
        <p:nvSpPr>
          <p:cNvPr id="113" name="原创设计师QQ598969553      _27"/>
          <p:cNvSpPr>
            <a:spLocks noEditPoints="1"/>
          </p:cNvSpPr>
          <p:nvPr/>
        </p:nvSpPr>
        <p:spPr bwMode="auto">
          <a:xfrm>
            <a:off x="5763356" y="2597914"/>
            <a:ext cx="255067" cy="196935"/>
          </a:xfrm>
          <a:custGeom>
            <a:avLst/>
            <a:gdLst>
              <a:gd name="T0" fmla="*/ 33 w 97"/>
              <a:gd name="T1" fmla="*/ 75 h 75"/>
              <a:gd name="T2" fmla="*/ 44 w 97"/>
              <a:gd name="T3" fmla="*/ 75 h 75"/>
              <a:gd name="T4" fmla="*/ 47 w 97"/>
              <a:gd name="T5" fmla="*/ 73 h 75"/>
              <a:gd name="T6" fmla="*/ 47 w 97"/>
              <a:gd name="T7" fmla="*/ 49 h 75"/>
              <a:gd name="T8" fmla="*/ 39 w 97"/>
              <a:gd name="T9" fmla="*/ 45 h 75"/>
              <a:gd name="T10" fmla="*/ 30 w 97"/>
              <a:gd name="T11" fmla="*/ 50 h 75"/>
              <a:gd name="T12" fmla="*/ 30 w 97"/>
              <a:gd name="T13" fmla="*/ 73 h 75"/>
              <a:gd name="T14" fmla="*/ 33 w 97"/>
              <a:gd name="T15" fmla="*/ 75 h 75"/>
              <a:gd name="T16" fmla="*/ 0 w 97"/>
              <a:gd name="T17" fmla="*/ 49 h 75"/>
              <a:gd name="T18" fmla="*/ 37 w 97"/>
              <a:gd name="T19" fmla="*/ 28 h 75"/>
              <a:gd name="T20" fmla="*/ 39 w 97"/>
              <a:gd name="T21" fmla="*/ 26 h 75"/>
              <a:gd name="T22" fmla="*/ 41 w 97"/>
              <a:gd name="T23" fmla="*/ 28 h 75"/>
              <a:gd name="T24" fmla="*/ 52 w 97"/>
              <a:gd name="T25" fmla="*/ 34 h 75"/>
              <a:gd name="T26" fmla="*/ 81 w 97"/>
              <a:gd name="T27" fmla="*/ 9 h 75"/>
              <a:gd name="T28" fmla="*/ 77 w 97"/>
              <a:gd name="T29" fmla="*/ 4 h 75"/>
              <a:gd name="T30" fmla="*/ 87 w 97"/>
              <a:gd name="T31" fmla="*/ 2 h 75"/>
              <a:gd name="T32" fmla="*/ 97 w 97"/>
              <a:gd name="T33" fmla="*/ 0 h 75"/>
              <a:gd name="T34" fmla="*/ 94 w 97"/>
              <a:gd name="T35" fmla="*/ 10 h 75"/>
              <a:gd name="T36" fmla="*/ 91 w 97"/>
              <a:gd name="T37" fmla="*/ 19 h 75"/>
              <a:gd name="T38" fmla="*/ 87 w 97"/>
              <a:gd name="T39" fmla="*/ 15 h 75"/>
              <a:gd name="T40" fmla="*/ 55 w 97"/>
              <a:gd name="T41" fmla="*/ 42 h 75"/>
              <a:gd name="T42" fmla="*/ 53 w 97"/>
              <a:gd name="T43" fmla="*/ 44 h 75"/>
              <a:gd name="T44" fmla="*/ 50 w 97"/>
              <a:gd name="T45" fmla="*/ 43 h 75"/>
              <a:gd name="T46" fmla="*/ 39 w 97"/>
              <a:gd name="T47" fmla="*/ 36 h 75"/>
              <a:gd name="T48" fmla="*/ 5 w 97"/>
              <a:gd name="T49" fmla="*/ 57 h 75"/>
              <a:gd name="T50" fmla="*/ 0 w 97"/>
              <a:gd name="T51" fmla="*/ 49 h 75"/>
              <a:gd name="T52" fmla="*/ 10 w 97"/>
              <a:gd name="T53" fmla="*/ 75 h 75"/>
              <a:gd name="T54" fmla="*/ 21 w 97"/>
              <a:gd name="T55" fmla="*/ 75 h 75"/>
              <a:gd name="T56" fmla="*/ 23 w 97"/>
              <a:gd name="T57" fmla="*/ 73 h 75"/>
              <a:gd name="T58" fmla="*/ 23 w 97"/>
              <a:gd name="T59" fmla="*/ 54 h 75"/>
              <a:gd name="T60" fmla="*/ 7 w 97"/>
              <a:gd name="T61" fmla="*/ 64 h 75"/>
              <a:gd name="T62" fmla="*/ 7 w 97"/>
              <a:gd name="T63" fmla="*/ 73 h 75"/>
              <a:gd name="T64" fmla="*/ 10 w 97"/>
              <a:gd name="T65" fmla="*/ 75 h 75"/>
              <a:gd name="T66" fmla="*/ 56 w 97"/>
              <a:gd name="T67" fmla="*/ 75 h 75"/>
              <a:gd name="T68" fmla="*/ 67 w 97"/>
              <a:gd name="T69" fmla="*/ 75 h 75"/>
              <a:gd name="T70" fmla="*/ 70 w 97"/>
              <a:gd name="T71" fmla="*/ 73 h 75"/>
              <a:gd name="T72" fmla="*/ 70 w 97"/>
              <a:gd name="T73" fmla="*/ 39 h 75"/>
              <a:gd name="T74" fmla="*/ 70 w 97"/>
              <a:gd name="T75" fmla="*/ 39 h 75"/>
              <a:gd name="T76" fmla="*/ 54 w 97"/>
              <a:gd name="T77" fmla="*/ 53 h 75"/>
              <a:gd name="T78" fmla="*/ 53 w 97"/>
              <a:gd name="T79" fmla="*/ 52 h 75"/>
              <a:gd name="T80" fmla="*/ 53 w 97"/>
              <a:gd name="T81" fmla="*/ 73 h 75"/>
              <a:gd name="T82" fmla="*/ 56 w 97"/>
              <a:gd name="T83" fmla="*/ 75 h 75"/>
              <a:gd name="T84" fmla="*/ 79 w 97"/>
              <a:gd name="T85" fmla="*/ 75 h 75"/>
              <a:gd name="T86" fmla="*/ 90 w 97"/>
              <a:gd name="T87" fmla="*/ 75 h 75"/>
              <a:gd name="T88" fmla="*/ 93 w 97"/>
              <a:gd name="T89" fmla="*/ 73 h 75"/>
              <a:gd name="T90" fmla="*/ 93 w 97"/>
              <a:gd name="T91" fmla="*/ 32 h 75"/>
              <a:gd name="T92" fmla="*/ 86 w 97"/>
              <a:gd name="T93" fmla="*/ 24 h 75"/>
              <a:gd name="T94" fmla="*/ 77 w 97"/>
              <a:gd name="T95" fmla="*/ 33 h 75"/>
              <a:gd name="T96" fmla="*/ 77 w 97"/>
              <a:gd name="T97" fmla="*/ 73 h 75"/>
              <a:gd name="T98" fmla="*/ 79 w 97"/>
              <a:gd name="T9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7" h="75">
                <a:moveTo>
                  <a:pt x="33" y="75"/>
                </a:moveTo>
                <a:cubicBezTo>
                  <a:pt x="37" y="75"/>
                  <a:pt x="40" y="75"/>
                  <a:pt x="44" y="75"/>
                </a:cubicBezTo>
                <a:cubicBezTo>
                  <a:pt x="45" y="75"/>
                  <a:pt x="47" y="74"/>
                  <a:pt x="47" y="73"/>
                </a:cubicBezTo>
                <a:cubicBezTo>
                  <a:pt x="47" y="49"/>
                  <a:pt x="47" y="49"/>
                  <a:pt x="47" y="49"/>
                </a:cubicBezTo>
                <a:cubicBezTo>
                  <a:pt x="39" y="45"/>
                  <a:pt x="39" y="45"/>
                  <a:pt x="39" y="45"/>
                </a:cubicBezTo>
                <a:cubicBezTo>
                  <a:pt x="30" y="50"/>
                  <a:pt x="30" y="50"/>
                  <a:pt x="30" y="50"/>
                </a:cubicBezTo>
                <a:cubicBezTo>
                  <a:pt x="30" y="73"/>
                  <a:pt x="30" y="73"/>
                  <a:pt x="30" y="73"/>
                </a:cubicBezTo>
                <a:cubicBezTo>
                  <a:pt x="30" y="74"/>
                  <a:pt x="31" y="75"/>
                  <a:pt x="33" y="75"/>
                </a:cubicBezTo>
                <a:close/>
                <a:moveTo>
                  <a:pt x="0" y="49"/>
                </a:moveTo>
                <a:cubicBezTo>
                  <a:pt x="37" y="28"/>
                  <a:pt x="37" y="28"/>
                  <a:pt x="37" y="28"/>
                </a:cubicBezTo>
                <a:cubicBezTo>
                  <a:pt x="39" y="26"/>
                  <a:pt x="39" y="26"/>
                  <a:pt x="39" y="26"/>
                </a:cubicBezTo>
                <a:cubicBezTo>
                  <a:pt x="41" y="28"/>
                  <a:pt x="41" y="28"/>
                  <a:pt x="41" y="28"/>
                </a:cubicBezTo>
                <a:cubicBezTo>
                  <a:pt x="52" y="34"/>
                  <a:pt x="52" y="34"/>
                  <a:pt x="52" y="34"/>
                </a:cubicBezTo>
                <a:cubicBezTo>
                  <a:pt x="81" y="9"/>
                  <a:pt x="81" y="9"/>
                  <a:pt x="81" y="9"/>
                </a:cubicBezTo>
                <a:cubicBezTo>
                  <a:pt x="77" y="4"/>
                  <a:pt x="77" y="4"/>
                  <a:pt x="77" y="4"/>
                </a:cubicBezTo>
                <a:cubicBezTo>
                  <a:pt x="87" y="2"/>
                  <a:pt x="87" y="2"/>
                  <a:pt x="87" y="2"/>
                </a:cubicBezTo>
                <a:cubicBezTo>
                  <a:pt x="97" y="0"/>
                  <a:pt x="97" y="0"/>
                  <a:pt x="97" y="0"/>
                </a:cubicBezTo>
                <a:cubicBezTo>
                  <a:pt x="94" y="10"/>
                  <a:pt x="94" y="10"/>
                  <a:pt x="94" y="10"/>
                </a:cubicBezTo>
                <a:cubicBezTo>
                  <a:pt x="91" y="19"/>
                  <a:pt x="91" y="19"/>
                  <a:pt x="91" y="19"/>
                </a:cubicBezTo>
                <a:cubicBezTo>
                  <a:pt x="87" y="15"/>
                  <a:pt x="87" y="15"/>
                  <a:pt x="87" y="15"/>
                </a:cubicBezTo>
                <a:cubicBezTo>
                  <a:pt x="55" y="42"/>
                  <a:pt x="55" y="42"/>
                  <a:pt x="55" y="42"/>
                </a:cubicBezTo>
                <a:cubicBezTo>
                  <a:pt x="53" y="44"/>
                  <a:pt x="53" y="44"/>
                  <a:pt x="53" y="44"/>
                </a:cubicBezTo>
                <a:cubicBezTo>
                  <a:pt x="50" y="43"/>
                  <a:pt x="50" y="43"/>
                  <a:pt x="50" y="43"/>
                </a:cubicBezTo>
                <a:cubicBezTo>
                  <a:pt x="39" y="36"/>
                  <a:pt x="39" y="36"/>
                  <a:pt x="39" y="36"/>
                </a:cubicBezTo>
                <a:cubicBezTo>
                  <a:pt x="5" y="57"/>
                  <a:pt x="5" y="57"/>
                  <a:pt x="5" y="57"/>
                </a:cubicBezTo>
                <a:cubicBezTo>
                  <a:pt x="0" y="49"/>
                  <a:pt x="0" y="49"/>
                  <a:pt x="0" y="49"/>
                </a:cubicBezTo>
                <a:close/>
                <a:moveTo>
                  <a:pt x="10" y="75"/>
                </a:moveTo>
                <a:cubicBezTo>
                  <a:pt x="21" y="75"/>
                  <a:pt x="21" y="75"/>
                  <a:pt x="21" y="75"/>
                </a:cubicBezTo>
                <a:cubicBezTo>
                  <a:pt x="22" y="75"/>
                  <a:pt x="23" y="74"/>
                  <a:pt x="23" y="73"/>
                </a:cubicBezTo>
                <a:cubicBezTo>
                  <a:pt x="23" y="54"/>
                  <a:pt x="23" y="54"/>
                  <a:pt x="23" y="54"/>
                </a:cubicBezTo>
                <a:cubicBezTo>
                  <a:pt x="7" y="64"/>
                  <a:pt x="7" y="64"/>
                  <a:pt x="7" y="64"/>
                </a:cubicBezTo>
                <a:cubicBezTo>
                  <a:pt x="7" y="73"/>
                  <a:pt x="7" y="73"/>
                  <a:pt x="7" y="73"/>
                </a:cubicBezTo>
                <a:cubicBezTo>
                  <a:pt x="7" y="74"/>
                  <a:pt x="8" y="75"/>
                  <a:pt x="10" y="75"/>
                </a:cubicBezTo>
                <a:close/>
                <a:moveTo>
                  <a:pt x="56" y="75"/>
                </a:moveTo>
                <a:cubicBezTo>
                  <a:pt x="60" y="75"/>
                  <a:pt x="63" y="75"/>
                  <a:pt x="67" y="75"/>
                </a:cubicBezTo>
                <a:cubicBezTo>
                  <a:pt x="69" y="75"/>
                  <a:pt x="70" y="74"/>
                  <a:pt x="70" y="73"/>
                </a:cubicBezTo>
                <a:cubicBezTo>
                  <a:pt x="70" y="62"/>
                  <a:pt x="70" y="50"/>
                  <a:pt x="70" y="39"/>
                </a:cubicBezTo>
                <a:cubicBezTo>
                  <a:pt x="70" y="39"/>
                  <a:pt x="70" y="39"/>
                  <a:pt x="70" y="39"/>
                </a:cubicBezTo>
                <a:cubicBezTo>
                  <a:pt x="54" y="53"/>
                  <a:pt x="54" y="53"/>
                  <a:pt x="54" y="53"/>
                </a:cubicBezTo>
                <a:cubicBezTo>
                  <a:pt x="53" y="52"/>
                  <a:pt x="53" y="52"/>
                  <a:pt x="53" y="52"/>
                </a:cubicBezTo>
                <a:cubicBezTo>
                  <a:pt x="53" y="73"/>
                  <a:pt x="53" y="73"/>
                  <a:pt x="53" y="73"/>
                </a:cubicBezTo>
                <a:cubicBezTo>
                  <a:pt x="53" y="74"/>
                  <a:pt x="55" y="75"/>
                  <a:pt x="56" y="75"/>
                </a:cubicBezTo>
                <a:close/>
                <a:moveTo>
                  <a:pt x="79" y="75"/>
                </a:moveTo>
                <a:cubicBezTo>
                  <a:pt x="90" y="75"/>
                  <a:pt x="90" y="75"/>
                  <a:pt x="90" y="75"/>
                </a:cubicBezTo>
                <a:cubicBezTo>
                  <a:pt x="92" y="75"/>
                  <a:pt x="93" y="74"/>
                  <a:pt x="93" y="73"/>
                </a:cubicBezTo>
                <a:cubicBezTo>
                  <a:pt x="93" y="32"/>
                  <a:pt x="93" y="32"/>
                  <a:pt x="93" y="32"/>
                </a:cubicBezTo>
                <a:cubicBezTo>
                  <a:pt x="86" y="24"/>
                  <a:pt x="86" y="24"/>
                  <a:pt x="86" y="24"/>
                </a:cubicBezTo>
                <a:cubicBezTo>
                  <a:pt x="77" y="33"/>
                  <a:pt x="77" y="33"/>
                  <a:pt x="77" y="33"/>
                </a:cubicBezTo>
                <a:cubicBezTo>
                  <a:pt x="77" y="73"/>
                  <a:pt x="77" y="73"/>
                  <a:pt x="77" y="73"/>
                </a:cubicBezTo>
                <a:cubicBezTo>
                  <a:pt x="77" y="74"/>
                  <a:pt x="78" y="75"/>
                  <a:pt x="79" y="7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sz="1400">
              <a:solidFill>
                <a:prstClr val="black"/>
              </a:solidFill>
              <a:ea typeface="微软雅黑" panose="020B0503020204020204" pitchFamily="34" charset="-122"/>
            </a:endParaRPr>
          </a:p>
        </p:txBody>
      </p:sp>
      <p:sp>
        <p:nvSpPr>
          <p:cNvPr id="114" name="原创设计师QQ598969553      _28"/>
          <p:cNvSpPr>
            <a:spLocks noEditPoints="1"/>
          </p:cNvSpPr>
          <p:nvPr/>
        </p:nvSpPr>
        <p:spPr bwMode="auto">
          <a:xfrm>
            <a:off x="7749584" y="2578590"/>
            <a:ext cx="252694" cy="250321"/>
          </a:xfrm>
          <a:custGeom>
            <a:avLst/>
            <a:gdLst>
              <a:gd name="T0" fmla="*/ 41 w 96"/>
              <a:gd name="T1" fmla="*/ 67 h 95"/>
              <a:gd name="T2" fmla="*/ 49 w 96"/>
              <a:gd name="T3" fmla="*/ 80 h 95"/>
              <a:gd name="T4" fmla="*/ 43 w 96"/>
              <a:gd name="T5" fmla="*/ 91 h 95"/>
              <a:gd name="T6" fmla="*/ 5 w 96"/>
              <a:gd name="T7" fmla="*/ 91 h 95"/>
              <a:gd name="T8" fmla="*/ 9 w 96"/>
              <a:gd name="T9" fmla="*/ 78 h 95"/>
              <a:gd name="T10" fmla="*/ 1 w 96"/>
              <a:gd name="T11" fmla="*/ 68 h 95"/>
              <a:gd name="T12" fmla="*/ 9 w 96"/>
              <a:gd name="T13" fmla="*/ 55 h 95"/>
              <a:gd name="T14" fmla="*/ 7 w 96"/>
              <a:gd name="T15" fmla="*/ 43 h 95"/>
              <a:gd name="T16" fmla="*/ 1 w 96"/>
              <a:gd name="T17" fmla="*/ 29 h 95"/>
              <a:gd name="T18" fmla="*/ 39 w 96"/>
              <a:gd name="T19" fmla="*/ 29 h 95"/>
              <a:gd name="T20" fmla="*/ 41 w 96"/>
              <a:gd name="T21" fmla="*/ 41 h 95"/>
              <a:gd name="T22" fmla="*/ 47 w 96"/>
              <a:gd name="T23" fmla="*/ 56 h 95"/>
              <a:gd name="T24" fmla="*/ 60 w 96"/>
              <a:gd name="T25" fmla="*/ 1 h 95"/>
              <a:gd name="T26" fmla="*/ 54 w 96"/>
              <a:gd name="T27" fmla="*/ 15 h 95"/>
              <a:gd name="T28" fmla="*/ 47 w 96"/>
              <a:gd name="T29" fmla="*/ 20 h 95"/>
              <a:gd name="T30" fmla="*/ 55 w 96"/>
              <a:gd name="T31" fmla="*/ 33 h 95"/>
              <a:gd name="T32" fmla="*/ 54 w 96"/>
              <a:gd name="T33" fmla="*/ 45 h 95"/>
              <a:gd name="T34" fmla="*/ 54 w 96"/>
              <a:gd name="T35" fmla="*/ 58 h 95"/>
              <a:gd name="T36" fmla="*/ 57 w 96"/>
              <a:gd name="T37" fmla="*/ 64 h 95"/>
              <a:gd name="T38" fmla="*/ 55 w 96"/>
              <a:gd name="T39" fmla="*/ 77 h 95"/>
              <a:gd name="T40" fmla="*/ 61 w 96"/>
              <a:gd name="T41" fmla="*/ 92 h 95"/>
              <a:gd name="T42" fmla="*/ 94 w 96"/>
              <a:gd name="T43" fmla="*/ 88 h 95"/>
              <a:gd name="T44" fmla="*/ 95 w 96"/>
              <a:gd name="T45" fmla="*/ 75 h 95"/>
              <a:gd name="T46" fmla="*/ 91 w 96"/>
              <a:gd name="T47" fmla="*/ 61 h 95"/>
              <a:gd name="T48" fmla="*/ 93 w 96"/>
              <a:gd name="T49" fmla="*/ 48 h 95"/>
              <a:gd name="T50" fmla="*/ 93 w 96"/>
              <a:gd name="T51" fmla="*/ 35 h 95"/>
              <a:gd name="T52" fmla="*/ 86 w 96"/>
              <a:gd name="T53" fmla="*/ 30 h 95"/>
              <a:gd name="T54" fmla="*/ 85 w 96"/>
              <a:gd name="T55" fmla="*/ 18 h 95"/>
              <a:gd name="T56" fmla="*/ 93 w 96"/>
              <a:gd name="T57" fmla="*/ 5 h 95"/>
              <a:gd name="T58" fmla="*/ 78 w 96"/>
              <a:gd name="T59" fmla="*/ 18 h 95"/>
              <a:gd name="T60" fmla="*/ 67 w 96"/>
              <a:gd name="T61" fmla="*/ 21 h 95"/>
              <a:gd name="T62" fmla="*/ 63 w 96"/>
              <a:gd name="T63" fmla="*/ 18 h 95"/>
              <a:gd name="T64" fmla="*/ 88 w 96"/>
              <a:gd name="T65" fmla="*/ 5 h 95"/>
              <a:gd name="T66" fmla="*/ 58 w 96"/>
              <a:gd name="T67" fmla="*/ 5 h 95"/>
              <a:gd name="T68" fmla="*/ 78 w 96"/>
              <a:gd name="T69" fmla="*/ 33 h 95"/>
              <a:gd name="T70" fmla="*/ 73 w 96"/>
              <a:gd name="T71" fmla="*/ 36 h 95"/>
              <a:gd name="T72" fmla="*/ 63 w 96"/>
              <a:gd name="T73" fmla="*/ 33 h 95"/>
              <a:gd name="T74" fmla="*/ 86 w 96"/>
              <a:gd name="T75" fmla="*/ 48 h 95"/>
              <a:gd name="T76" fmla="*/ 62 w 96"/>
              <a:gd name="T77" fmla="*/ 50 h 95"/>
              <a:gd name="T78" fmla="*/ 73 w 96"/>
              <a:gd name="T79" fmla="*/ 48 h 95"/>
              <a:gd name="T80" fmla="*/ 92 w 96"/>
              <a:gd name="T81" fmla="*/ 64 h 95"/>
              <a:gd name="T82" fmla="*/ 62 w 96"/>
              <a:gd name="T83" fmla="*/ 64 h 95"/>
              <a:gd name="T84" fmla="*/ 83 w 96"/>
              <a:gd name="T85" fmla="*/ 63 h 95"/>
              <a:gd name="T86" fmla="*/ 86 w 96"/>
              <a:gd name="T87" fmla="*/ 79 h 95"/>
              <a:gd name="T88" fmla="*/ 62 w 96"/>
              <a:gd name="T89" fmla="*/ 78 h 95"/>
              <a:gd name="T90" fmla="*/ 9 w 96"/>
              <a:gd name="T91" fmla="*/ 81 h 95"/>
              <a:gd name="T92" fmla="*/ 40 w 96"/>
              <a:gd name="T93" fmla="*/ 70 h 95"/>
              <a:gd name="T94" fmla="*/ 41 w 96"/>
              <a:gd name="T95" fmla="*/ 71 h 95"/>
              <a:gd name="T96" fmla="*/ 33 w 96"/>
              <a:gd name="T97" fmla="*/ 43 h 95"/>
              <a:gd name="T98" fmla="*/ 13 w 96"/>
              <a:gd name="T99" fmla="*/ 45 h 95"/>
              <a:gd name="T100" fmla="*/ 43 w 96"/>
              <a:gd name="T101" fmla="*/ 45 h 95"/>
              <a:gd name="T102" fmla="*/ 20 w 96"/>
              <a:gd name="T103" fmla="*/ 29 h 95"/>
              <a:gd name="T104" fmla="*/ 20 w 96"/>
              <a:gd name="T105" fmla="*/ 32 h 95"/>
              <a:gd name="T106" fmla="*/ 34 w 96"/>
              <a:gd name="T107" fmla="*/ 59 h 95"/>
              <a:gd name="T108" fmla="*/ 9 w 96"/>
              <a:gd name="T109" fmla="*/ 58 h 95"/>
              <a:gd name="T110" fmla="*/ 33 w 96"/>
              <a:gd name="T111" fmla="*/ 6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 h="95">
                <a:moveTo>
                  <a:pt x="40" y="58"/>
                </a:moveTo>
                <a:cubicBezTo>
                  <a:pt x="40" y="58"/>
                  <a:pt x="40" y="58"/>
                  <a:pt x="40" y="58"/>
                </a:cubicBezTo>
                <a:cubicBezTo>
                  <a:pt x="41" y="59"/>
                  <a:pt x="41" y="59"/>
                  <a:pt x="41" y="60"/>
                </a:cubicBezTo>
                <a:cubicBezTo>
                  <a:pt x="41" y="67"/>
                  <a:pt x="41" y="67"/>
                  <a:pt x="41" y="67"/>
                </a:cubicBezTo>
                <a:cubicBezTo>
                  <a:pt x="41" y="67"/>
                  <a:pt x="41" y="67"/>
                  <a:pt x="42" y="67"/>
                </a:cubicBezTo>
                <a:cubicBezTo>
                  <a:pt x="45" y="68"/>
                  <a:pt x="47" y="69"/>
                  <a:pt x="48" y="70"/>
                </a:cubicBezTo>
                <a:cubicBezTo>
                  <a:pt x="48" y="70"/>
                  <a:pt x="49" y="71"/>
                  <a:pt x="49" y="71"/>
                </a:cubicBezTo>
                <a:cubicBezTo>
                  <a:pt x="49" y="74"/>
                  <a:pt x="49" y="77"/>
                  <a:pt x="49" y="80"/>
                </a:cubicBezTo>
                <a:cubicBezTo>
                  <a:pt x="48" y="81"/>
                  <a:pt x="48" y="81"/>
                  <a:pt x="48" y="81"/>
                </a:cubicBezTo>
                <a:cubicBezTo>
                  <a:pt x="47" y="82"/>
                  <a:pt x="46" y="83"/>
                  <a:pt x="44" y="83"/>
                </a:cubicBezTo>
                <a:cubicBezTo>
                  <a:pt x="44" y="90"/>
                  <a:pt x="44" y="90"/>
                  <a:pt x="44" y="90"/>
                </a:cubicBezTo>
                <a:cubicBezTo>
                  <a:pt x="44" y="91"/>
                  <a:pt x="44" y="91"/>
                  <a:pt x="43" y="91"/>
                </a:cubicBezTo>
                <a:cubicBezTo>
                  <a:pt x="42" y="92"/>
                  <a:pt x="40" y="93"/>
                  <a:pt x="37" y="94"/>
                </a:cubicBezTo>
                <a:cubicBezTo>
                  <a:pt x="34" y="94"/>
                  <a:pt x="29" y="95"/>
                  <a:pt x="24" y="95"/>
                </a:cubicBezTo>
                <a:cubicBezTo>
                  <a:pt x="19" y="95"/>
                  <a:pt x="15" y="94"/>
                  <a:pt x="11" y="94"/>
                </a:cubicBezTo>
                <a:cubicBezTo>
                  <a:pt x="8" y="93"/>
                  <a:pt x="6" y="92"/>
                  <a:pt x="5" y="91"/>
                </a:cubicBezTo>
                <a:cubicBezTo>
                  <a:pt x="5" y="91"/>
                  <a:pt x="4" y="91"/>
                  <a:pt x="4" y="90"/>
                </a:cubicBezTo>
                <a:cubicBezTo>
                  <a:pt x="4" y="87"/>
                  <a:pt x="4" y="84"/>
                  <a:pt x="4" y="81"/>
                </a:cubicBezTo>
                <a:cubicBezTo>
                  <a:pt x="4" y="81"/>
                  <a:pt x="4" y="80"/>
                  <a:pt x="5" y="80"/>
                </a:cubicBezTo>
                <a:cubicBezTo>
                  <a:pt x="6" y="79"/>
                  <a:pt x="7" y="78"/>
                  <a:pt x="9" y="78"/>
                </a:cubicBezTo>
                <a:cubicBezTo>
                  <a:pt x="9" y="72"/>
                  <a:pt x="9" y="72"/>
                  <a:pt x="9" y="72"/>
                </a:cubicBezTo>
                <a:cubicBezTo>
                  <a:pt x="9" y="72"/>
                  <a:pt x="8" y="72"/>
                  <a:pt x="8" y="72"/>
                </a:cubicBezTo>
                <a:cubicBezTo>
                  <a:pt x="5" y="72"/>
                  <a:pt x="3" y="71"/>
                  <a:pt x="2" y="70"/>
                </a:cubicBezTo>
                <a:cubicBezTo>
                  <a:pt x="1" y="69"/>
                  <a:pt x="1" y="69"/>
                  <a:pt x="1" y="68"/>
                </a:cubicBezTo>
                <a:cubicBezTo>
                  <a:pt x="1" y="65"/>
                  <a:pt x="1" y="62"/>
                  <a:pt x="1" y="60"/>
                </a:cubicBezTo>
                <a:cubicBezTo>
                  <a:pt x="1" y="59"/>
                  <a:pt x="1" y="59"/>
                  <a:pt x="2" y="58"/>
                </a:cubicBezTo>
                <a:cubicBezTo>
                  <a:pt x="3" y="57"/>
                  <a:pt x="5" y="56"/>
                  <a:pt x="8" y="56"/>
                </a:cubicBezTo>
                <a:cubicBezTo>
                  <a:pt x="8" y="56"/>
                  <a:pt x="9" y="56"/>
                  <a:pt x="9" y="55"/>
                </a:cubicBezTo>
                <a:cubicBezTo>
                  <a:pt x="9" y="55"/>
                  <a:pt x="8" y="55"/>
                  <a:pt x="8" y="54"/>
                </a:cubicBezTo>
                <a:cubicBezTo>
                  <a:pt x="8" y="51"/>
                  <a:pt x="8" y="48"/>
                  <a:pt x="8" y="45"/>
                </a:cubicBezTo>
                <a:cubicBezTo>
                  <a:pt x="8" y="45"/>
                  <a:pt x="9" y="44"/>
                  <a:pt x="9" y="44"/>
                </a:cubicBezTo>
                <a:cubicBezTo>
                  <a:pt x="8" y="44"/>
                  <a:pt x="8" y="44"/>
                  <a:pt x="7" y="43"/>
                </a:cubicBezTo>
                <a:cubicBezTo>
                  <a:pt x="4" y="43"/>
                  <a:pt x="2" y="42"/>
                  <a:pt x="1" y="41"/>
                </a:cubicBezTo>
                <a:cubicBezTo>
                  <a:pt x="0" y="41"/>
                  <a:pt x="0" y="40"/>
                  <a:pt x="0" y="39"/>
                </a:cubicBezTo>
                <a:cubicBezTo>
                  <a:pt x="0" y="37"/>
                  <a:pt x="0" y="34"/>
                  <a:pt x="0" y="31"/>
                </a:cubicBezTo>
                <a:cubicBezTo>
                  <a:pt x="0" y="30"/>
                  <a:pt x="0" y="30"/>
                  <a:pt x="1" y="29"/>
                </a:cubicBezTo>
                <a:cubicBezTo>
                  <a:pt x="2" y="28"/>
                  <a:pt x="4" y="27"/>
                  <a:pt x="7" y="27"/>
                </a:cubicBezTo>
                <a:cubicBezTo>
                  <a:pt x="10" y="26"/>
                  <a:pt x="15" y="26"/>
                  <a:pt x="20" y="26"/>
                </a:cubicBezTo>
                <a:cubicBezTo>
                  <a:pt x="25" y="26"/>
                  <a:pt x="29" y="26"/>
                  <a:pt x="33" y="27"/>
                </a:cubicBezTo>
                <a:cubicBezTo>
                  <a:pt x="36" y="27"/>
                  <a:pt x="38" y="28"/>
                  <a:pt x="39" y="29"/>
                </a:cubicBezTo>
                <a:cubicBezTo>
                  <a:pt x="39" y="30"/>
                  <a:pt x="40" y="30"/>
                  <a:pt x="40" y="31"/>
                </a:cubicBezTo>
                <a:cubicBezTo>
                  <a:pt x="40" y="34"/>
                  <a:pt x="40" y="37"/>
                  <a:pt x="40" y="39"/>
                </a:cubicBezTo>
                <a:cubicBezTo>
                  <a:pt x="39" y="40"/>
                  <a:pt x="39" y="41"/>
                  <a:pt x="39" y="41"/>
                </a:cubicBezTo>
                <a:cubicBezTo>
                  <a:pt x="40" y="41"/>
                  <a:pt x="40" y="41"/>
                  <a:pt x="41" y="41"/>
                </a:cubicBezTo>
                <a:cubicBezTo>
                  <a:pt x="44" y="42"/>
                  <a:pt x="46" y="43"/>
                  <a:pt x="47" y="44"/>
                </a:cubicBezTo>
                <a:cubicBezTo>
                  <a:pt x="48" y="44"/>
                  <a:pt x="48" y="45"/>
                  <a:pt x="48" y="45"/>
                </a:cubicBezTo>
                <a:cubicBezTo>
                  <a:pt x="48" y="48"/>
                  <a:pt x="48" y="51"/>
                  <a:pt x="48" y="54"/>
                </a:cubicBezTo>
                <a:cubicBezTo>
                  <a:pt x="48" y="55"/>
                  <a:pt x="48" y="55"/>
                  <a:pt x="47" y="56"/>
                </a:cubicBezTo>
                <a:cubicBezTo>
                  <a:pt x="46" y="56"/>
                  <a:pt x="44" y="57"/>
                  <a:pt x="41" y="58"/>
                </a:cubicBezTo>
                <a:cubicBezTo>
                  <a:pt x="41" y="58"/>
                  <a:pt x="40" y="58"/>
                  <a:pt x="40" y="58"/>
                </a:cubicBezTo>
                <a:close/>
                <a:moveTo>
                  <a:pt x="73" y="0"/>
                </a:moveTo>
                <a:cubicBezTo>
                  <a:pt x="68" y="0"/>
                  <a:pt x="64" y="1"/>
                  <a:pt x="60" y="1"/>
                </a:cubicBezTo>
                <a:cubicBezTo>
                  <a:pt x="58" y="2"/>
                  <a:pt x="55" y="3"/>
                  <a:pt x="54" y="4"/>
                </a:cubicBezTo>
                <a:cubicBezTo>
                  <a:pt x="54" y="4"/>
                  <a:pt x="54" y="4"/>
                  <a:pt x="54" y="5"/>
                </a:cubicBezTo>
                <a:cubicBezTo>
                  <a:pt x="54" y="8"/>
                  <a:pt x="54" y="11"/>
                  <a:pt x="54" y="14"/>
                </a:cubicBezTo>
                <a:cubicBezTo>
                  <a:pt x="54" y="14"/>
                  <a:pt x="54" y="15"/>
                  <a:pt x="54" y="15"/>
                </a:cubicBezTo>
                <a:cubicBezTo>
                  <a:pt x="55" y="16"/>
                  <a:pt x="55" y="16"/>
                  <a:pt x="55" y="16"/>
                </a:cubicBezTo>
                <a:cubicBezTo>
                  <a:pt x="55" y="16"/>
                  <a:pt x="55" y="16"/>
                  <a:pt x="54" y="16"/>
                </a:cubicBezTo>
                <a:cubicBezTo>
                  <a:pt x="51" y="17"/>
                  <a:pt x="49" y="17"/>
                  <a:pt x="48" y="18"/>
                </a:cubicBezTo>
                <a:cubicBezTo>
                  <a:pt x="48" y="19"/>
                  <a:pt x="47" y="19"/>
                  <a:pt x="47" y="20"/>
                </a:cubicBezTo>
                <a:cubicBezTo>
                  <a:pt x="47" y="23"/>
                  <a:pt x="47" y="26"/>
                  <a:pt x="47" y="28"/>
                </a:cubicBezTo>
                <a:cubicBezTo>
                  <a:pt x="47" y="29"/>
                  <a:pt x="48" y="30"/>
                  <a:pt x="48" y="30"/>
                </a:cubicBezTo>
                <a:cubicBezTo>
                  <a:pt x="49" y="31"/>
                  <a:pt x="51" y="32"/>
                  <a:pt x="54" y="32"/>
                </a:cubicBezTo>
                <a:cubicBezTo>
                  <a:pt x="54" y="32"/>
                  <a:pt x="55" y="33"/>
                  <a:pt x="55" y="33"/>
                </a:cubicBezTo>
                <a:cubicBezTo>
                  <a:pt x="54" y="33"/>
                  <a:pt x="54" y="33"/>
                  <a:pt x="54" y="33"/>
                </a:cubicBezTo>
                <a:cubicBezTo>
                  <a:pt x="53" y="34"/>
                  <a:pt x="53" y="34"/>
                  <a:pt x="53" y="35"/>
                </a:cubicBezTo>
                <a:cubicBezTo>
                  <a:pt x="53" y="38"/>
                  <a:pt x="53" y="41"/>
                  <a:pt x="53" y="43"/>
                </a:cubicBezTo>
                <a:cubicBezTo>
                  <a:pt x="53" y="44"/>
                  <a:pt x="53" y="44"/>
                  <a:pt x="54" y="45"/>
                </a:cubicBezTo>
                <a:cubicBezTo>
                  <a:pt x="55" y="46"/>
                  <a:pt x="56" y="46"/>
                  <a:pt x="57" y="47"/>
                </a:cubicBezTo>
                <a:cubicBezTo>
                  <a:pt x="56" y="47"/>
                  <a:pt x="55" y="48"/>
                  <a:pt x="55" y="48"/>
                </a:cubicBezTo>
                <a:cubicBezTo>
                  <a:pt x="54" y="49"/>
                  <a:pt x="54" y="49"/>
                  <a:pt x="54" y="50"/>
                </a:cubicBezTo>
                <a:cubicBezTo>
                  <a:pt x="54" y="52"/>
                  <a:pt x="54" y="55"/>
                  <a:pt x="54" y="58"/>
                </a:cubicBezTo>
                <a:cubicBezTo>
                  <a:pt x="54" y="59"/>
                  <a:pt x="54" y="59"/>
                  <a:pt x="55" y="60"/>
                </a:cubicBezTo>
                <a:cubicBezTo>
                  <a:pt x="56" y="61"/>
                  <a:pt x="57" y="61"/>
                  <a:pt x="59" y="62"/>
                </a:cubicBezTo>
                <a:cubicBezTo>
                  <a:pt x="59" y="62"/>
                  <a:pt x="58" y="62"/>
                  <a:pt x="58" y="63"/>
                </a:cubicBezTo>
                <a:cubicBezTo>
                  <a:pt x="57" y="63"/>
                  <a:pt x="57" y="64"/>
                  <a:pt x="57" y="64"/>
                </a:cubicBezTo>
                <a:cubicBezTo>
                  <a:pt x="57" y="67"/>
                  <a:pt x="57" y="70"/>
                  <a:pt x="57" y="73"/>
                </a:cubicBezTo>
                <a:cubicBezTo>
                  <a:pt x="57" y="74"/>
                  <a:pt x="57" y="74"/>
                  <a:pt x="58" y="75"/>
                </a:cubicBezTo>
                <a:cubicBezTo>
                  <a:pt x="58" y="75"/>
                  <a:pt x="58" y="75"/>
                  <a:pt x="59" y="76"/>
                </a:cubicBezTo>
                <a:cubicBezTo>
                  <a:pt x="57" y="76"/>
                  <a:pt x="56" y="77"/>
                  <a:pt x="55" y="77"/>
                </a:cubicBezTo>
                <a:cubicBezTo>
                  <a:pt x="54" y="78"/>
                  <a:pt x="54" y="78"/>
                  <a:pt x="54" y="79"/>
                </a:cubicBezTo>
                <a:cubicBezTo>
                  <a:pt x="54" y="82"/>
                  <a:pt x="54" y="85"/>
                  <a:pt x="54" y="88"/>
                </a:cubicBezTo>
                <a:cubicBezTo>
                  <a:pt x="54" y="88"/>
                  <a:pt x="54" y="89"/>
                  <a:pt x="55" y="89"/>
                </a:cubicBezTo>
                <a:cubicBezTo>
                  <a:pt x="56" y="90"/>
                  <a:pt x="58" y="91"/>
                  <a:pt x="61" y="92"/>
                </a:cubicBezTo>
                <a:cubicBezTo>
                  <a:pt x="64" y="92"/>
                  <a:pt x="69" y="92"/>
                  <a:pt x="74" y="92"/>
                </a:cubicBezTo>
                <a:cubicBezTo>
                  <a:pt x="79" y="92"/>
                  <a:pt x="84" y="92"/>
                  <a:pt x="87" y="92"/>
                </a:cubicBezTo>
                <a:cubicBezTo>
                  <a:pt x="90" y="91"/>
                  <a:pt x="92" y="90"/>
                  <a:pt x="93" y="89"/>
                </a:cubicBezTo>
                <a:cubicBezTo>
                  <a:pt x="93" y="89"/>
                  <a:pt x="94" y="89"/>
                  <a:pt x="94" y="88"/>
                </a:cubicBezTo>
                <a:cubicBezTo>
                  <a:pt x="94" y="85"/>
                  <a:pt x="94" y="82"/>
                  <a:pt x="94" y="79"/>
                </a:cubicBezTo>
                <a:cubicBezTo>
                  <a:pt x="94" y="78"/>
                  <a:pt x="94" y="78"/>
                  <a:pt x="93" y="77"/>
                </a:cubicBezTo>
                <a:cubicBezTo>
                  <a:pt x="93" y="77"/>
                  <a:pt x="92" y="77"/>
                  <a:pt x="92" y="76"/>
                </a:cubicBezTo>
                <a:cubicBezTo>
                  <a:pt x="93" y="76"/>
                  <a:pt x="95" y="75"/>
                  <a:pt x="95" y="75"/>
                </a:cubicBezTo>
                <a:cubicBezTo>
                  <a:pt x="96" y="74"/>
                  <a:pt x="96" y="74"/>
                  <a:pt x="96" y="73"/>
                </a:cubicBezTo>
                <a:cubicBezTo>
                  <a:pt x="96" y="70"/>
                  <a:pt x="96" y="67"/>
                  <a:pt x="96" y="64"/>
                </a:cubicBezTo>
                <a:cubicBezTo>
                  <a:pt x="96" y="64"/>
                  <a:pt x="96" y="63"/>
                  <a:pt x="96" y="63"/>
                </a:cubicBezTo>
                <a:cubicBezTo>
                  <a:pt x="95" y="62"/>
                  <a:pt x="93" y="61"/>
                  <a:pt x="91" y="61"/>
                </a:cubicBezTo>
                <a:cubicBezTo>
                  <a:pt x="92" y="61"/>
                  <a:pt x="92" y="60"/>
                  <a:pt x="93" y="60"/>
                </a:cubicBezTo>
                <a:cubicBezTo>
                  <a:pt x="93" y="59"/>
                  <a:pt x="94" y="59"/>
                  <a:pt x="94" y="58"/>
                </a:cubicBezTo>
                <a:cubicBezTo>
                  <a:pt x="94" y="55"/>
                  <a:pt x="94" y="52"/>
                  <a:pt x="94" y="50"/>
                </a:cubicBezTo>
                <a:cubicBezTo>
                  <a:pt x="94" y="49"/>
                  <a:pt x="94" y="49"/>
                  <a:pt x="93" y="48"/>
                </a:cubicBezTo>
                <a:cubicBezTo>
                  <a:pt x="92" y="47"/>
                  <a:pt x="91" y="47"/>
                  <a:pt x="90" y="46"/>
                </a:cubicBezTo>
                <a:cubicBezTo>
                  <a:pt x="91" y="46"/>
                  <a:pt x="91" y="46"/>
                  <a:pt x="92" y="45"/>
                </a:cubicBezTo>
                <a:cubicBezTo>
                  <a:pt x="92" y="45"/>
                  <a:pt x="93" y="44"/>
                  <a:pt x="93" y="43"/>
                </a:cubicBezTo>
                <a:cubicBezTo>
                  <a:pt x="93" y="41"/>
                  <a:pt x="93" y="38"/>
                  <a:pt x="93" y="35"/>
                </a:cubicBezTo>
                <a:cubicBezTo>
                  <a:pt x="93" y="34"/>
                  <a:pt x="92" y="34"/>
                  <a:pt x="92" y="33"/>
                </a:cubicBezTo>
                <a:cubicBezTo>
                  <a:pt x="91" y="32"/>
                  <a:pt x="89" y="31"/>
                  <a:pt x="86" y="31"/>
                </a:cubicBezTo>
                <a:cubicBezTo>
                  <a:pt x="86" y="31"/>
                  <a:pt x="85" y="31"/>
                  <a:pt x="85" y="31"/>
                </a:cubicBezTo>
                <a:cubicBezTo>
                  <a:pt x="86" y="31"/>
                  <a:pt x="86" y="30"/>
                  <a:pt x="86" y="30"/>
                </a:cubicBezTo>
                <a:cubicBezTo>
                  <a:pt x="87" y="30"/>
                  <a:pt x="87" y="29"/>
                  <a:pt x="87" y="28"/>
                </a:cubicBezTo>
                <a:cubicBezTo>
                  <a:pt x="87" y="26"/>
                  <a:pt x="87" y="23"/>
                  <a:pt x="87" y="20"/>
                </a:cubicBezTo>
                <a:cubicBezTo>
                  <a:pt x="87" y="19"/>
                  <a:pt x="87" y="19"/>
                  <a:pt x="86" y="18"/>
                </a:cubicBezTo>
                <a:cubicBezTo>
                  <a:pt x="86" y="18"/>
                  <a:pt x="86" y="18"/>
                  <a:pt x="85" y="18"/>
                </a:cubicBezTo>
                <a:cubicBezTo>
                  <a:pt x="86" y="18"/>
                  <a:pt x="86" y="18"/>
                  <a:pt x="86" y="18"/>
                </a:cubicBezTo>
                <a:cubicBezTo>
                  <a:pt x="89" y="17"/>
                  <a:pt x="91" y="16"/>
                  <a:pt x="92" y="15"/>
                </a:cubicBezTo>
                <a:cubicBezTo>
                  <a:pt x="93" y="15"/>
                  <a:pt x="93" y="15"/>
                  <a:pt x="93" y="14"/>
                </a:cubicBezTo>
                <a:cubicBezTo>
                  <a:pt x="93" y="11"/>
                  <a:pt x="93" y="8"/>
                  <a:pt x="93" y="5"/>
                </a:cubicBezTo>
                <a:cubicBezTo>
                  <a:pt x="93" y="5"/>
                  <a:pt x="93" y="4"/>
                  <a:pt x="92" y="3"/>
                </a:cubicBezTo>
                <a:cubicBezTo>
                  <a:pt x="91" y="2"/>
                  <a:pt x="89" y="2"/>
                  <a:pt x="86" y="1"/>
                </a:cubicBezTo>
                <a:cubicBezTo>
                  <a:pt x="83" y="1"/>
                  <a:pt x="78" y="0"/>
                  <a:pt x="73" y="0"/>
                </a:cubicBezTo>
                <a:close/>
                <a:moveTo>
                  <a:pt x="78" y="18"/>
                </a:moveTo>
                <a:cubicBezTo>
                  <a:pt x="78" y="19"/>
                  <a:pt x="79" y="19"/>
                  <a:pt x="79" y="19"/>
                </a:cubicBezTo>
                <a:cubicBezTo>
                  <a:pt x="81" y="19"/>
                  <a:pt x="82" y="19"/>
                  <a:pt x="82" y="19"/>
                </a:cubicBezTo>
                <a:cubicBezTo>
                  <a:pt x="82" y="20"/>
                  <a:pt x="81" y="20"/>
                  <a:pt x="79" y="20"/>
                </a:cubicBezTo>
                <a:cubicBezTo>
                  <a:pt x="76" y="21"/>
                  <a:pt x="72" y="21"/>
                  <a:pt x="67" y="21"/>
                </a:cubicBezTo>
                <a:cubicBezTo>
                  <a:pt x="62" y="21"/>
                  <a:pt x="58" y="21"/>
                  <a:pt x="55" y="20"/>
                </a:cubicBezTo>
                <a:cubicBezTo>
                  <a:pt x="53" y="20"/>
                  <a:pt x="52" y="20"/>
                  <a:pt x="52" y="19"/>
                </a:cubicBezTo>
                <a:cubicBezTo>
                  <a:pt x="52" y="19"/>
                  <a:pt x="53" y="19"/>
                  <a:pt x="55" y="19"/>
                </a:cubicBezTo>
                <a:cubicBezTo>
                  <a:pt x="57" y="18"/>
                  <a:pt x="60" y="18"/>
                  <a:pt x="63" y="18"/>
                </a:cubicBezTo>
                <a:cubicBezTo>
                  <a:pt x="66" y="18"/>
                  <a:pt x="69" y="19"/>
                  <a:pt x="73" y="19"/>
                </a:cubicBezTo>
                <a:cubicBezTo>
                  <a:pt x="75" y="19"/>
                  <a:pt x="76" y="19"/>
                  <a:pt x="78" y="18"/>
                </a:cubicBezTo>
                <a:close/>
                <a:moveTo>
                  <a:pt x="85" y="4"/>
                </a:moveTo>
                <a:cubicBezTo>
                  <a:pt x="87" y="4"/>
                  <a:pt x="88" y="4"/>
                  <a:pt x="88" y="5"/>
                </a:cubicBezTo>
                <a:cubicBezTo>
                  <a:pt x="88" y="5"/>
                  <a:pt x="87" y="5"/>
                  <a:pt x="85" y="5"/>
                </a:cubicBezTo>
                <a:cubicBezTo>
                  <a:pt x="82" y="6"/>
                  <a:pt x="78" y="6"/>
                  <a:pt x="73" y="6"/>
                </a:cubicBezTo>
                <a:cubicBezTo>
                  <a:pt x="69" y="6"/>
                  <a:pt x="64" y="6"/>
                  <a:pt x="61" y="5"/>
                </a:cubicBezTo>
                <a:cubicBezTo>
                  <a:pt x="59" y="5"/>
                  <a:pt x="58" y="5"/>
                  <a:pt x="58" y="5"/>
                </a:cubicBezTo>
                <a:cubicBezTo>
                  <a:pt x="58" y="4"/>
                  <a:pt x="59" y="4"/>
                  <a:pt x="61" y="4"/>
                </a:cubicBezTo>
                <a:cubicBezTo>
                  <a:pt x="64" y="3"/>
                  <a:pt x="69" y="3"/>
                  <a:pt x="73" y="3"/>
                </a:cubicBezTo>
                <a:cubicBezTo>
                  <a:pt x="78" y="3"/>
                  <a:pt x="82" y="3"/>
                  <a:pt x="85" y="4"/>
                </a:cubicBezTo>
                <a:close/>
                <a:moveTo>
                  <a:pt x="78" y="33"/>
                </a:moveTo>
                <a:cubicBezTo>
                  <a:pt x="80" y="33"/>
                  <a:pt x="83" y="33"/>
                  <a:pt x="85" y="34"/>
                </a:cubicBezTo>
                <a:cubicBezTo>
                  <a:pt x="87" y="34"/>
                  <a:pt x="88" y="34"/>
                  <a:pt x="88" y="34"/>
                </a:cubicBezTo>
                <a:cubicBezTo>
                  <a:pt x="88" y="35"/>
                  <a:pt x="87" y="35"/>
                  <a:pt x="85" y="35"/>
                </a:cubicBezTo>
                <a:cubicBezTo>
                  <a:pt x="82" y="36"/>
                  <a:pt x="78" y="36"/>
                  <a:pt x="73" y="36"/>
                </a:cubicBezTo>
                <a:cubicBezTo>
                  <a:pt x="68" y="36"/>
                  <a:pt x="64" y="36"/>
                  <a:pt x="61" y="35"/>
                </a:cubicBezTo>
                <a:cubicBezTo>
                  <a:pt x="59" y="35"/>
                  <a:pt x="58" y="35"/>
                  <a:pt x="58" y="34"/>
                </a:cubicBezTo>
                <a:cubicBezTo>
                  <a:pt x="58" y="34"/>
                  <a:pt x="59" y="34"/>
                  <a:pt x="61" y="34"/>
                </a:cubicBezTo>
                <a:cubicBezTo>
                  <a:pt x="61" y="33"/>
                  <a:pt x="62" y="33"/>
                  <a:pt x="63" y="33"/>
                </a:cubicBezTo>
                <a:cubicBezTo>
                  <a:pt x="64" y="33"/>
                  <a:pt x="66" y="33"/>
                  <a:pt x="67" y="33"/>
                </a:cubicBezTo>
                <a:cubicBezTo>
                  <a:pt x="71" y="33"/>
                  <a:pt x="75" y="33"/>
                  <a:pt x="78" y="33"/>
                </a:cubicBezTo>
                <a:close/>
                <a:moveTo>
                  <a:pt x="82" y="48"/>
                </a:moveTo>
                <a:cubicBezTo>
                  <a:pt x="83" y="48"/>
                  <a:pt x="85" y="48"/>
                  <a:pt x="86" y="48"/>
                </a:cubicBezTo>
                <a:cubicBezTo>
                  <a:pt x="88" y="49"/>
                  <a:pt x="89" y="49"/>
                  <a:pt x="89" y="49"/>
                </a:cubicBezTo>
                <a:cubicBezTo>
                  <a:pt x="89" y="49"/>
                  <a:pt x="88" y="50"/>
                  <a:pt x="86" y="50"/>
                </a:cubicBezTo>
                <a:cubicBezTo>
                  <a:pt x="83" y="50"/>
                  <a:pt x="79" y="51"/>
                  <a:pt x="74" y="51"/>
                </a:cubicBezTo>
                <a:cubicBezTo>
                  <a:pt x="69" y="51"/>
                  <a:pt x="65" y="50"/>
                  <a:pt x="62" y="50"/>
                </a:cubicBezTo>
                <a:cubicBezTo>
                  <a:pt x="60" y="50"/>
                  <a:pt x="59" y="49"/>
                  <a:pt x="59" y="49"/>
                </a:cubicBezTo>
                <a:cubicBezTo>
                  <a:pt x="59" y="49"/>
                  <a:pt x="60" y="49"/>
                  <a:pt x="62" y="48"/>
                </a:cubicBezTo>
                <a:cubicBezTo>
                  <a:pt x="63" y="48"/>
                  <a:pt x="64" y="48"/>
                  <a:pt x="65" y="48"/>
                </a:cubicBezTo>
                <a:cubicBezTo>
                  <a:pt x="68" y="48"/>
                  <a:pt x="70" y="48"/>
                  <a:pt x="73" y="48"/>
                </a:cubicBezTo>
                <a:cubicBezTo>
                  <a:pt x="76" y="48"/>
                  <a:pt x="79" y="48"/>
                  <a:pt x="82" y="48"/>
                </a:cubicBezTo>
                <a:close/>
                <a:moveTo>
                  <a:pt x="83" y="63"/>
                </a:moveTo>
                <a:cubicBezTo>
                  <a:pt x="85" y="63"/>
                  <a:pt x="87" y="63"/>
                  <a:pt x="89" y="63"/>
                </a:cubicBezTo>
                <a:cubicBezTo>
                  <a:pt x="91" y="64"/>
                  <a:pt x="92" y="64"/>
                  <a:pt x="92" y="64"/>
                </a:cubicBezTo>
                <a:cubicBezTo>
                  <a:pt x="92" y="64"/>
                  <a:pt x="91" y="64"/>
                  <a:pt x="89" y="65"/>
                </a:cubicBezTo>
                <a:cubicBezTo>
                  <a:pt x="86" y="65"/>
                  <a:pt x="81" y="66"/>
                  <a:pt x="77" y="66"/>
                </a:cubicBezTo>
                <a:cubicBezTo>
                  <a:pt x="72" y="66"/>
                  <a:pt x="68" y="65"/>
                  <a:pt x="65" y="65"/>
                </a:cubicBezTo>
                <a:cubicBezTo>
                  <a:pt x="62" y="64"/>
                  <a:pt x="62" y="64"/>
                  <a:pt x="62" y="64"/>
                </a:cubicBezTo>
                <a:cubicBezTo>
                  <a:pt x="62" y="64"/>
                  <a:pt x="62" y="64"/>
                  <a:pt x="65" y="63"/>
                </a:cubicBezTo>
                <a:cubicBezTo>
                  <a:pt x="65" y="63"/>
                  <a:pt x="66" y="63"/>
                  <a:pt x="67" y="63"/>
                </a:cubicBezTo>
                <a:cubicBezTo>
                  <a:pt x="69" y="63"/>
                  <a:pt x="72" y="63"/>
                  <a:pt x="74" y="63"/>
                </a:cubicBezTo>
                <a:cubicBezTo>
                  <a:pt x="77" y="63"/>
                  <a:pt x="81" y="63"/>
                  <a:pt x="83" y="63"/>
                </a:cubicBezTo>
                <a:close/>
                <a:moveTo>
                  <a:pt x="84" y="78"/>
                </a:moveTo>
                <a:cubicBezTo>
                  <a:pt x="85" y="78"/>
                  <a:pt x="85" y="78"/>
                  <a:pt x="86" y="78"/>
                </a:cubicBezTo>
                <a:cubicBezTo>
                  <a:pt x="88" y="78"/>
                  <a:pt x="89" y="78"/>
                  <a:pt x="89" y="79"/>
                </a:cubicBezTo>
                <a:cubicBezTo>
                  <a:pt x="89" y="79"/>
                  <a:pt x="88" y="79"/>
                  <a:pt x="86" y="79"/>
                </a:cubicBezTo>
                <a:cubicBezTo>
                  <a:pt x="83" y="80"/>
                  <a:pt x="79" y="80"/>
                  <a:pt x="74" y="80"/>
                </a:cubicBezTo>
                <a:cubicBezTo>
                  <a:pt x="69" y="80"/>
                  <a:pt x="65" y="80"/>
                  <a:pt x="62" y="79"/>
                </a:cubicBezTo>
                <a:cubicBezTo>
                  <a:pt x="60" y="79"/>
                  <a:pt x="59" y="79"/>
                  <a:pt x="59" y="79"/>
                </a:cubicBezTo>
                <a:cubicBezTo>
                  <a:pt x="59" y="78"/>
                  <a:pt x="60" y="78"/>
                  <a:pt x="62" y="78"/>
                </a:cubicBezTo>
                <a:cubicBezTo>
                  <a:pt x="63" y="78"/>
                  <a:pt x="65" y="77"/>
                  <a:pt x="66" y="77"/>
                </a:cubicBezTo>
                <a:cubicBezTo>
                  <a:pt x="69" y="78"/>
                  <a:pt x="73" y="78"/>
                  <a:pt x="77" y="78"/>
                </a:cubicBezTo>
                <a:cubicBezTo>
                  <a:pt x="79" y="78"/>
                  <a:pt x="82" y="78"/>
                  <a:pt x="84" y="78"/>
                </a:cubicBezTo>
                <a:close/>
                <a:moveTo>
                  <a:pt x="9" y="81"/>
                </a:moveTo>
                <a:cubicBezTo>
                  <a:pt x="9" y="81"/>
                  <a:pt x="9" y="81"/>
                  <a:pt x="9" y="81"/>
                </a:cubicBezTo>
                <a:cubicBezTo>
                  <a:pt x="9" y="81"/>
                  <a:pt x="9" y="81"/>
                  <a:pt x="9" y="81"/>
                </a:cubicBezTo>
                <a:cubicBezTo>
                  <a:pt x="9" y="81"/>
                  <a:pt x="9" y="81"/>
                  <a:pt x="9" y="81"/>
                </a:cubicBezTo>
                <a:close/>
                <a:moveTo>
                  <a:pt x="40" y="70"/>
                </a:moveTo>
                <a:cubicBezTo>
                  <a:pt x="40" y="70"/>
                  <a:pt x="40" y="70"/>
                  <a:pt x="40" y="70"/>
                </a:cubicBezTo>
                <a:cubicBezTo>
                  <a:pt x="39" y="71"/>
                  <a:pt x="37" y="72"/>
                  <a:pt x="34" y="72"/>
                </a:cubicBezTo>
                <a:cubicBezTo>
                  <a:pt x="34" y="72"/>
                  <a:pt x="33" y="72"/>
                  <a:pt x="33" y="72"/>
                </a:cubicBezTo>
                <a:cubicBezTo>
                  <a:pt x="36" y="72"/>
                  <a:pt x="39" y="72"/>
                  <a:pt x="41" y="71"/>
                </a:cubicBezTo>
                <a:cubicBezTo>
                  <a:pt x="43" y="71"/>
                  <a:pt x="44" y="71"/>
                  <a:pt x="44" y="71"/>
                </a:cubicBezTo>
                <a:cubicBezTo>
                  <a:pt x="44" y="71"/>
                  <a:pt x="43" y="70"/>
                  <a:pt x="41" y="70"/>
                </a:cubicBezTo>
                <a:cubicBezTo>
                  <a:pt x="41" y="70"/>
                  <a:pt x="40" y="70"/>
                  <a:pt x="40" y="70"/>
                </a:cubicBezTo>
                <a:close/>
                <a:moveTo>
                  <a:pt x="33" y="43"/>
                </a:moveTo>
                <a:cubicBezTo>
                  <a:pt x="33" y="43"/>
                  <a:pt x="33" y="43"/>
                  <a:pt x="33" y="43"/>
                </a:cubicBezTo>
                <a:cubicBezTo>
                  <a:pt x="29" y="44"/>
                  <a:pt x="25" y="44"/>
                  <a:pt x="20" y="44"/>
                </a:cubicBezTo>
                <a:cubicBezTo>
                  <a:pt x="18" y="44"/>
                  <a:pt x="17" y="44"/>
                  <a:pt x="15" y="44"/>
                </a:cubicBezTo>
                <a:cubicBezTo>
                  <a:pt x="14" y="44"/>
                  <a:pt x="13" y="45"/>
                  <a:pt x="13" y="45"/>
                </a:cubicBezTo>
                <a:cubicBezTo>
                  <a:pt x="13" y="45"/>
                  <a:pt x="14" y="45"/>
                  <a:pt x="16" y="46"/>
                </a:cubicBezTo>
                <a:cubicBezTo>
                  <a:pt x="19" y="46"/>
                  <a:pt x="23" y="46"/>
                  <a:pt x="28" y="46"/>
                </a:cubicBezTo>
                <a:cubicBezTo>
                  <a:pt x="33" y="46"/>
                  <a:pt x="37" y="46"/>
                  <a:pt x="40" y="46"/>
                </a:cubicBezTo>
                <a:cubicBezTo>
                  <a:pt x="42" y="45"/>
                  <a:pt x="43" y="45"/>
                  <a:pt x="43" y="45"/>
                </a:cubicBezTo>
                <a:cubicBezTo>
                  <a:pt x="43" y="45"/>
                  <a:pt x="42" y="44"/>
                  <a:pt x="40" y="44"/>
                </a:cubicBezTo>
                <a:cubicBezTo>
                  <a:pt x="38" y="44"/>
                  <a:pt x="36" y="43"/>
                  <a:pt x="33" y="43"/>
                </a:cubicBezTo>
                <a:close/>
                <a:moveTo>
                  <a:pt x="32" y="30"/>
                </a:moveTo>
                <a:cubicBezTo>
                  <a:pt x="29" y="29"/>
                  <a:pt x="25" y="29"/>
                  <a:pt x="20" y="29"/>
                </a:cubicBezTo>
                <a:cubicBezTo>
                  <a:pt x="15" y="29"/>
                  <a:pt x="11" y="29"/>
                  <a:pt x="8" y="30"/>
                </a:cubicBezTo>
                <a:cubicBezTo>
                  <a:pt x="6" y="30"/>
                  <a:pt x="5" y="30"/>
                  <a:pt x="5" y="30"/>
                </a:cubicBezTo>
                <a:cubicBezTo>
                  <a:pt x="5" y="31"/>
                  <a:pt x="6" y="31"/>
                  <a:pt x="8" y="31"/>
                </a:cubicBezTo>
                <a:cubicBezTo>
                  <a:pt x="11" y="32"/>
                  <a:pt x="15" y="32"/>
                  <a:pt x="20" y="32"/>
                </a:cubicBezTo>
                <a:cubicBezTo>
                  <a:pt x="25" y="32"/>
                  <a:pt x="29" y="32"/>
                  <a:pt x="32" y="31"/>
                </a:cubicBezTo>
                <a:cubicBezTo>
                  <a:pt x="34" y="31"/>
                  <a:pt x="35" y="31"/>
                  <a:pt x="35" y="30"/>
                </a:cubicBezTo>
                <a:cubicBezTo>
                  <a:pt x="35" y="30"/>
                  <a:pt x="34" y="30"/>
                  <a:pt x="32" y="30"/>
                </a:cubicBezTo>
                <a:close/>
                <a:moveTo>
                  <a:pt x="34" y="59"/>
                </a:moveTo>
                <a:cubicBezTo>
                  <a:pt x="32" y="59"/>
                  <a:pt x="30" y="59"/>
                  <a:pt x="28" y="59"/>
                </a:cubicBezTo>
                <a:cubicBezTo>
                  <a:pt x="23" y="59"/>
                  <a:pt x="19" y="58"/>
                  <a:pt x="15" y="58"/>
                </a:cubicBezTo>
                <a:cubicBezTo>
                  <a:pt x="15" y="58"/>
                  <a:pt x="15" y="58"/>
                  <a:pt x="15" y="58"/>
                </a:cubicBezTo>
                <a:cubicBezTo>
                  <a:pt x="13" y="58"/>
                  <a:pt x="11" y="58"/>
                  <a:pt x="9" y="58"/>
                </a:cubicBezTo>
                <a:cubicBezTo>
                  <a:pt x="7" y="59"/>
                  <a:pt x="6" y="59"/>
                  <a:pt x="6" y="59"/>
                </a:cubicBezTo>
                <a:cubicBezTo>
                  <a:pt x="6" y="59"/>
                  <a:pt x="7" y="60"/>
                  <a:pt x="9" y="60"/>
                </a:cubicBezTo>
                <a:cubicBezTo>
                  <a:pt x="12" y="60"/>
                  <a:pt x="16" y="61"/>
                  <a:pt x="21" y="61"/>
                </a:cubicBezTo>
                <a:cubicBezTo>
                  <a:pt x="26" y="61"/>
                  <a:pt x="30" y="60"/>
                  <a:pt x="33" y="60"/>
                </a:cubicBezTo>
                <a:cubicBezTo>
                  <a:pt x="35" y="60"/>
                  <a:pt x="36" y="59"/>
                  <a:pt x="36" y="59"/>
                </a:cubicBezTo>
                <a:cubicBezTo>
                  <a:pt x="36" y="59"/>
                  <a:pt x="35" y="59"/>
                  <a:pt x="34" y="5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sz="1400">
              <a:solidFill>
                <a:prstClr val="black"/>
              </a:solidFill>
              <a:ea typeface="微软雅黑" panose="020B0503020204020204" pitchFamily="34" charset="-122"/>
            </a:endParaRPr>
          </a:p>
        </p:txBody>
      </p:sp>
      <p:pic>
        <p:nvPicPr>
          <p:cNvPr id="93"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875779510"/>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p:cBhvr>
                                        <p:cTn id="7" dur="500"/>
                                        <p:tgtEl>
                                          <p:spTgt spid="2"/>
                                        </p:tgtEl>
                                      </p:cBhvr>
                                    </p:animEffect>
                                  </p:childTnLst>
                                </p:cTn>
                              </p:par>
                            </p:childTnLst>
                          </p:cTn>
                        </p:par>
                        <p:par>
                          <p:cTn id="8" fill="hold" nodeType="afterGroup">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099"/>
                                        </p:tgtEl>
                                        <p:attrNameLst>
                                          <p:attrName>style.visibility</p:attrName>
                                        </p:attrNameLst>
                                      </p:cBhvr>
                                      <p:to>
                                        <p:strVal val="visible"/>
                                      </p:to>
                                    </p:set>
                                    <p:animEffect transition="in" filter="fade">
                                      <p:cBhvr>
                                        <p:cTn id="11" dur="1000"/>
                                        <p:tgtEl>
                                          <p:spTgt spid="4099"/>
                                        </p:tgtEl>
                                      </p:cBhvr>
                                    </p:animEffect>
                                    <p:anim calcmode="lin" valueType="num">
                                      <p:cBhvr>
                                        <p:cTn id="12" dur="1000" fill="hold"/>
                                        <p:tgtEl>
                                          <p:spTgt spid="4099"/>
                                        </p:tgtEl>
                                        <p:attrNameLst>
                                          <p:attrName>ppt_x</p:attrName>
                                        </p:attrNameLst>
                                      </p:cBhvr>
                                      <p:tavLst>
                                        <p:tav tm="0">
                                          <p:val>
                                            <p:strVal val="#ppt_x"/>
                                          </p:val>
                                        </p:tav>
                                        <p:tav tm="100000">
                                          <p:val>
                                            <p:strVal val="#ppt_x"/>
                                          </p:val>
                                        </p:tav>
                                      </p:tavLst>
                                    </p:anim>
                                    <p:anim calcmode="lin" valueType="num">
                                      <p:cBhvr>
                                        <p:cTn id="13" dur="1000" fill="hold"/>
                                        <p:tgtEl>
                                          <p:spTgt spid="4099"/>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4100"/>
                                        </p:tgtEl>
                                        <p:attrNameLst>
                                          <p:attrName>style.visibility</p:attrName>
                                        </p:attrNameLst>
                                      </p:cBhvr>
                                      <p:to>
                                        <p:strVal val="visible"/>
                                      </p:to>
                                    </p:set>
                                    <p:anim calcmode="lin" valueType="num">
                                      <p:cBhvr>
                                        <p:cTn id="17" dur="500" fill="hold"/>
                                        <p:tgtEl>
                                          <p:spTgt spid="4100"/>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4100"/>
                                        </p:tgtEl>
                                        <p:attrNameLst>
                                          <p:attrName>ppt_y</p:attrName>
                                        </p:attrNameLst>
                                      </p:cBhvr>
                                      <p:tavLst>
                                        <p:tav tm="0">
                                          <p:val>
                                            <p:strVal val="#ppt_y"/>
                                          </p:val>
                                        </p:tav>
                                        <p:tav tm="100000">
                                          <p:val>
                                            <p:strVal val="#ppt_y"/>
                                          </p:val>
                                        </p:tav>
                                      </p:tavLst>
                                    </p:anim>
                                    <p:anim calcmode="lin" valueType="num">
                                      <p:cBhvr>
                                        <p:cTn id="19" dur="500" fill="hold"/>
                                        <p:tgtEl>
                                          <p:spTgt spid="4100"/>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4100"/>
                                        </p:tgtEl>
                                        <p:attrNameLst>
                                          <p:attrName>ppt_w</p:attrName>
                                        </p:attrNameLst>
                                      </p:cBhvr>
                                      <p:tavLst>
                                        <p:tav tm="0">
                                          <p:val>
                                            <p:strVal val="#ppt_w/10"/>
                                          </p:val>
                                        </p:tav>
                                        <p:tav tm="50000">
                                          <p:val>
                                            <p:strVal val="#ppt_w+.01"/>
                                          </p:val>
                                        </p:tav>
                                        <p:tav tm="100000">
                                          <p:val>
                                            <p:strVal val="#ppt_w"/>
                                          </p:val>
                                        </p:tav>
                                      </p:tavLst>
                                    </p:anim>
                                    <p:animEffect>
                                      <p:cBhvr>
                                        <p:cTn id="21" dur="500" tmFilter="0,0; .5, 1; 1, 1"/>
                                        <p:tgtEl>
                                          <p:spTgt spid="4100"/>
                                        </p:tgtEl>
                                      </p:cBhvr>
                                    </p:animEffect>
                                  </p:childTnLst>
                                </p:cTn>
                              </p:par>
                            </p:childTnLst>
                          </p:cTn>
                        </p:par>
                        <p:par>
                          <p:cTn id="22" fill="hold">
                            <p:stCondLst>
                              <p:cond delay="2350"/>
                            </p:stCondLst>
                            <p:childTnLst>
                              <p:par>
                                <p:cTn id="23" presetID="53" presetClass="entr" presetSubtype="16" fill="hold" nodeType="afterEffect">
                                  <p:stCondLst>
                                    <p:cond delay="0"/>
                                  </p:stCondLst>
                                  <p:childTnLst>
                                    <p:set>
                                      <p:cBhvr>
                                        <p:cTn id="24" dur="1" fill="hold">
                                          <p:stCondLst>
                                            <p:cond delay="0"/>
                                          </p:stCondLst>
                                        </p:cTn>
                                        <p:tgtEl>
                                          <p:spTgt spid="57"/>
                                        </p:tgtEl>
                                        <p:attrNameLst>
                                          <p:attrName>style.visibility</p:attrName>
                                        </p:attrNameLst>
                                      </p:cBhvr>
                                      <p:to>
                                        <p:strVal val="visible"/>
                                      </p:to>
                                    </p:set>
                                    <p:anim calcmode="lin" valueType="num">
                                      <p:cBhvr>
                                        <p:cTn id="25" dur="500" fill="hold"/>
                                        <p:tgtEl>
                                          <p:spTgt spid="57"/>
                                        </p:tgtEl>
                                        <p:attrNameLst>
                                          <p:attrName>ppt_w</p:attrName>
                                        </p:attrNameLst>
                                      </p:cBhvr>
                                      <p:tavLst>
                                        <p:tav tm="0">
                                          <p:val>
                                            <p:fltVal val="0"/>
                                          </p:val>
                                        </p:tav>
                                        <p:tav tm="100000">
                                          <p:val>
                                            <p:strVal val="#ppt_w"/>
                                          </p:val>
                                        </p:tav>
                                      </p:tavLst>
                                    </p:anim>
                                    <p:anim calcmode="lin" valueType="num">
                                      <p:cBhvr>
                                        <p:cTn id="26" dur="500" fill="hold"/>
                                        <p:tgtEl>
                                          <p:spTgt spid="57"/>
                                        </p:tgtEl>
                                        <p:attrNameLst>
                                          <p:attrName>ppt_h</p:attrName>
                                        </p:attrNameLst>
                                      </p:cBhvr>
                                      <p:tavLst>
                                        <p:tav tm="0">
                                          <p:val>
                                            <p:fltVal val="0"/>
                                          </p:val>
                                        </p:tav>
                                        <p:tav tm="100000">
                                          <p:val>
                                            <p:strVal val="#ppt_h"/>
                                          </p:val>
                                        </p:tav>
                                      </p:tavLst>
                                    </p:anim>
                                    <p:animEffect transition="in" filter="fade">
                                      <p:cBhvr>
                                        <p:cTn id="27" dur="500"/>
                                        <p:tgtEl>
                                          <p:spTgt spid="57"/>
                                        </p:tgtEl>
                                      </p:cBhvr>
                                    </p:animEffect>
                                  </p:childTnLst>
                                </p:cTn>
                              </p:par>
                              <p:par>
                                <p:cTn id="28" presetID="53" presetClass="entr" presetSubtype="16" fill="hold" nodeType="withEffect">
                                  <p:stCondLst>
                                    <p:cond delay="300"/>
                                  </p:stCondLst>
                                  <p:childTnLst>
                                    <p:set>
                                      <p:cBhvr>
                                        <p:cTn id="29" dur="1" fill="hold">
                                          <p:stCondLst>
                                            <p:cond delay="0"/>
                                          </p:stCondLst>
                                        </p:cTn>
                                        <p:tgtEl>
                                          <p:spTgt spid="62"/>
                                        </p:tgtEl>
                                        <p:attrNameLst>
                                          <p:attrName>style.visibility</p:attrName>
                                        </p:attrNameLst>
                                      </p:cBhvr>
                                      <p:to>
                                        <p:strVal val="visible"/>
                                      </p:to>
                                    </p:set>
                                    <p:anim calcmode="lin" valueType="num">
                                      <p:cBhvr>
                                        <p:cTn id="30" dur="500" fill="hold"/>
                                        <p:tgtEl>
                                          <p:spTgt spid="62"/>
                                        </p:tgtEl>
                                        <p:attrNameLst>
                                          <p:attrName>ppt_w</p:attrName>
                                        </p:attrNameLst>
                                      </p:cBhvr>
                                      <p:tavLst>
                                        <p:tav tm="0">
                                          <p:val>
                                            <p:fltVal val="0"/>
                                          </p:val>
                                        </p:tav>
                                        <p:tav tm="100000">
                                          <p:val>
                                            <p:strVal val="#ppt_w"/>
                                          </p:val>
                                        </p:tav>
                                      </p:tavLst>
                                    </p:anim>
                                    <p:anim calcmode="lin" valueType="num">
                                      <p:cBhvr>
                                        <p:cTn id="31" dur="500" fill="hold"/>
                                        <p:tgtEl>
                                          <p:spTgt spid="62"/>
                                        </p:tgtEl>
                                        <p:attrNameLst>
                                          <p:attrName>ppt_h</p:attrName>
                                        </p:attrNameLst>
                                      </p:cBhvr>
                                      <p:tavLst>
                                        <p:tav tm="0">
                                          <p:val>
                                            <p:fltVal val="0"/>
                                          </p:val>
                                        </p:tav>
                                        <p:tav tm="100000">
                                          <p:val>
                                            <p:strVal val="#ppt_h"/>
                                          </p:val>
                                        </p:tav>
                                      </p:tavLst>
                                    </p:anim>
                                    <p:animEffect transition="in" filter="fade">
                                      <p:cBhvr>
                                        <p:cTn id="32" dur="500"/>
                                        <p:tgtEl>
                                          <p:spTgt spid="62"/>
                                        </p:tgtEl>
                                      </p:cBhvr>
                                    </p:animEffect>
                                  </p:childTnLst>
                                </p:cTn>
                              </p:par>
                              <p:par>
                                <p:cTn id="33" presetID="53" presetClass="entr" presetSubtype="16" fill="hold" nodeType="withEffect">
                                  <p:stCondLst>
                                    <p:cond delay="600"/>
                                  </p:stCondLst>
                                  <p:childTnLst>
                                    <p:set>
                                      <p:cBhvr>
                                        <p:cTn id="34" dur="1" fill="hold">
                                          <p:stCondLst>
                                            <p:cond delay="0"/>
                                          </p:stCondLst>
                                        </p:cTn>
                                        <p:tgtEl>
                                          <p:spTgt spid="83"/>
                                        </p:tgtEl>
                                        <p:attrNameLst>
                                          <p:attrName>style.visibility</p:attrName>
                                        </p:attrNameLst>
                                      </p:cBhvr>
                                      <p:to>
                                        <p:strVal val="visible"/>
                                      </p:to>
                                    </p:set>
                                    <p:anim calcmode="lin" valueType="num">
                                      <p:cBhvr>
                                        <p:cTn id="35" dur="500" fill="hold"/>
                                        <p:tgtEl>
                                          <p:spTgt spid="83"/>
                                        </p:tgtEl>
                                        <p:attrNameLst>
                                          <p:attrName>ppt_w</p:attrName>
                                        </p:attrNameLst>
                                      </p:cBhvr>
                                      <p:tavLst>
                                        <p:tav tm="0">
                                          <p:val>
                                            <p:fltVal val="0"/>
                                          </p:val>
                                        </p:tav>
                                        <p:tav tm="100000">
                                          <p:val>
                                            <p:strVal val="#ppt_w"/>
                                          </p:val>
                                        </p:tav>
                                      </p:tavLst>
                                    </p:anim>
                                    <p:anim calcmode="lin" valueType="num">
                                      <p:cBhvr>
                                        <p:cTn id="36" dur="500" fill="hold"/>
                                        <p:tgtEl>
                                          <p:spTgt spid="83"/>
                                        </p:tgtEl>
                                        <p:attrNameLst>
                                          <p:attrName>ppt_h</p:attrName>
                                        </p:attrNameLst>
                                      </p:cBhvr>
                                      <p:tavLst>
                                        <p:tav tm="0">
                                          <p:val>
                                            <p:fltVal val="0"/>
                                          </p:val>
                                        </p:tav>
                                        <p:tav tm="100000">
                                          <p:val>
                                            <p:strVal val="#ppt_h"/>
                                          </p:val>
                                        </p:tav>
                                      </p:tavLst>
                                    </p:anim>
                                    <p:animEffect transition="in" filter="fade">
                                      <p:cBhvr>
                                        <p:cTn id="37" dur="500"/>
                                        <p:tgtEl>
                                          <p:spTgt spid="83"/>
                                        </p:tgtEl>
                                      </p:cBhvr>
                                    </p:animEffect>
                                  </p:childTnLst>
                                </p:cTn>
                              </p:par>
                              <p:par>
                                <p:cTn id="38" presetID="53" presetClass="entr" presetSubtype="16" fill="hold" nodeType="withEffect">
                                  <p:stCondLst>
                                    <p:cond delay="900"/>
                                  </p:stCondLst>
                                  <p:childTnLst>
                                    <p:set>
                                      <p:cBhvr>
                                        <p:cTn id="39" dur="1" fill="hold">
                                          <p:stCondLst>
                                            <p:cond delay="0"/>
                                          </p:stCondLst>
                                        </p:cTn>
                                        <p:tgtEl>
                                          <p:spTgt spid="71"/>
                                        </p:tgtEl>
                                        <p:attrNameLst>
                                          <p:attrName>style.visibility</p:attrName>
                                        </p:attrNameLst>
                                      </p:cBhvr>
                                      <p:to>
                                        <p:strVal val="visible"/>
                                      </p:to>
                                    </p:set>
                                    <p:anim calcmode="lin" valueType="num">
                                      <p:cBhvr>
                                        <p:cTn id="40" dur="500" fill="hold"/>
                                        <p:tgtEl>
                                          <p:spTgt spid="71"/>
                                        </p:tgtEl>
                                        <p:attrNameLst>
                                          <p:attrName>ppt_w</p:attrName>
                                        </p:attrNameLst>
                                      </p:cBhvr>
                                      <p:tavLst>
                                        <p:tav tm="0">
                                          <p:val>
                                            <p:fltVal val="0"/>
                                          </p:val>
                                        </p:tav>
                                        <p:tav tm="100000">
                                          <p:val>
                                            <p:strVal val="#ppt_w"/>
                                          </p:val>
                                        </p:tav>
                                      </p:tavLst>
                                    </p:anim>
                                    <p:anim calcmode="lin" valueType="num">
                                      <p:cBhvr>
                                        <p:cTn id="41" dur="500" fill="hold"/>
                                        <p:tgtEl>
                                          <p:spTgt spid="71"/>
                                        </p:tgtEl>
                                        <p:attrNameLst>
                                          <p:attrName>ppt_h</p:attrName>
                                        </p:attrNameLst>
                                      </p:cBhvr>
                                      <p:tavLst>
                                        <p:tav tm="0">
                                          <p:val>
                                            <p:fltVal val="0"/>
                                          </p:val>
                                        </p:tav>
                                        <p:tav tm="100000">
                                          <p:val>
                                            <p:strVal val="#ppt_h"/>
                                          </p:val>
                                        </p:tav>
                                      </p:tavLst>
                                    </p:anim>
                                    <p:animEffect transition="in" filter="fade">
                                      <p:cBhvr>
                                        <p:cTn id="42"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autoUpdateAnimBg="0"/>
      <p:bldP spid="4099" grpId="0"/>
      <p:bldP spid="4100" grpId="0" bldLvl="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原创设计师QQ598969553      _1"/>
          <p:cNvSpPr/>
          <p:nvPr/>
        </p:nvSpPr>
        <p:spPr>
          <a:xfrm>
            <a:off x="2130796" y="1416543"/>
            <a:ext cx="1205501" cy="1205500"/>
          </a:xfrm>
          <a:prstGeom prst="ellips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sp>
        <p:nvSpPr>
          <p:cNvPr id="10" name="原创设计师QQ598969553      _2"/>
          <p:cNvSpPr/>
          <p:nvPr/>
        </p:nvSpPr>
        <p:spPr>
          <a:xfrm>
            <a:off x="3953989" y="1416543"/>
            <a:ext cx="1205501" cy="1205500"/>
          </a:xfrm>
          <a:prstGeom prst="ellips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sp>
        <p:nvSpPr>
          <p:cNvPr id="11" name="原创设计师QQ598969553      _3"/>
          <p:cNvSpPr/>
          <p:nvPr/>
        </p:nvSpPr>
        <p:spPr>
          <a:xfrm>
            <a:off x="5777182" y="1416543"/>
            <a:ext cx="1205501" cy="1205500"/>
          </a:xfrm>
          <a:prstGeom prst="ellips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sp>
        <p:nvSpPr>
          <p:cNvPr id="12" name="原创设计师QQ598969553      _4"/>
          <p:cNvSpPr/>
          <p:nvPr/>
        </p:nvSpPr>
        <p:spPr>
          <a:xfrm>
            <a:off x="611560" y="3097755"/>
            <a:ext cx="3479548" cy="1274195"/>
          </a:xfrm>
          <a:prstGeom prst="rect">
            <a:avLst/>
          </a:prstGeom>
        </p:spPr>
        <p:txBody>
          <a:bodyPr wrap="square">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itchFamily="34" charset="-122"/>
              </a:rPr>
              <a:t>在这里填写任务完成情况</a:t>
            </a:r>
            <a:endParaRPr lang="en-US" altLang="zh-CN" sz="1600" dirty="0">
              <a:solidFill>
                <a:schemeClr val="tx1">
                  <a:lumMod val="75000"/>
                  <a:lumOff val="25000"/>
                </a:schemeClr>
              </a:solidFill>
              <a:latin typeface="微软雅黑" pitchFamily="34" charset="-122"/>
              <a:ea typeface="微软雅黑" pitchFamily="34" charset="-122"/>
            </a:endParaRPr>
          </a:p>
          <a:p>
            <a:pPr>
              <a:lnSpc>
                <a:spcPct val="120000"/>
              </a:lnSpc>
            </a:pPr>
            <a:r>
              <a:rPr lang="zh-CN" altLang="en-US" sz="1600" dirty="0">
                <a:solidFill>
                  <a:schemeClr val="tx1">
                    <a:lumMod val="75000"/>
                    <a:lumOff val="25000"/>
                  </a:schemeClr>
                </a:solidFill>
                <a:latin typeface="微软雅黑" pitchFamily="34" charset="-122"/>
                <a:ea typeface="微软雅黑" pitchFamily="34" charset="-122"/>
              </a:rPr>
              <a:t>在这里填写任务完成情况</a:t>
            </a:r>
            <a:endParaRPr lang="en-US" altLang="zh-CN" sz="1600" dirty="0">
              <a:solidFill>
                <a:schemeClr val="tx1">
                  <a:lumMod val="75000"/>
                  <a:lumOff val="25000"/>
                </a:schemeClr>
              </a:solidFill>
              <a:latin typeface="微软雅黑" pitchFamily="34" charset="-122"/>
              <a:ea typeface="微软雅黑" pitchFamily="34" charset="-122"/>
            </a:endParaRPr>
          </a:p>
          <a:p>
            <a:pPr>
              <a:lnSpc>
                <a:spcPct val="120000"/>
              </a:lnSpc>
            </a:pPr>
            <a:r>
              <a:rPr lang="zh-CN" altLang="en-US" sz="1600" dirty="0">
                <a:solidFill>
                  <a:schemeClr val="tx1">
                    <a:lumMod val="75000"/>
                    <a:lumOff val="25000"/>
                  </a:schemeClr>
                </a:solidFill>
                <a:latin typeface="微软雅黑" pitchFamily="34" charset="-122"/>
                <a:ea typeface="微软雅黑" pitchFamily="34" charset="-122"/>
              </a:rPr>
              <a:t>在这里填写任务完成情况</a:t>
            </a:r>
            <a:endParaRPr lang="en-US" altLang="zh-CN" sz="1600" dirty="0">
              <a:solidFill>
                <a:schemeClr val="tx1">
                  <a:lumMod val="75000"/>
                  <a:lumOff val="25000"/>
                </a:schemeClr>
              </a:solidFill>
              <a:latin typeface="微软雅黑" pitchFamily="34" charset="-122"/>
              <a:ea typeface="微软雅黑" pitchFamily="34" charset="-122"/>
            </a:endParaRPr>
          </a:p>
          <a:p>
            <a:pPr>
              <a:lnSpc>
                <a:spcPct val="120000"/>
              </a:lnSpc>
            </a:pPr>
            <a:r>
              <a:rPr lang="zh-CN" altLang="en-US" sz="1600" dirty="0">
                <a:solidFill>
                  <a:schemeClr val="tx1">
                    <a:lumMod val="75000"/>
                    <a:lumOff val="25000"/>
                  </a:schemeClr>
                </a:solidFill>
                <a:latin typeface="微软雅黑" pitchFamily="34" charset="-122"/>
                <a:ea typeface="微软雅黑" pitchFamily="34" charset="-122"/>
              </a:rPr>
              <a:t>在这里填写任务完成情况</a:t>
            </a:r>
            <a:endParaRPr lang="en-US" altLang="zh-CN" sz="1600" dirty="0">
              <a:solidFill>
                <a:schemeClr val="tx1">
                  <a:lumMod val="75000"/>
                  <a:lumOff val="25000"/>
                </a:schemeClr>
              </a:solidFill>
              <a:latin typeface="微软雅黑" pitchFamily="34" charset="-122"/>
              <a:ea typeface="微软雅黑" pitchFamily="34" charset="-122"/>
            </a:endParaRPr>
          </a:p>
        </p:txBody>
      </p:sp>
      <p:cxnSp>
        <p:nvCxnSpPr>
          <p:cNvPr id="13" name="原创设计师QQ598969553      _5"/>
          <p:cNvCxnSpPr/>
          <p:nvPr/>
        </p:nvCxnSpPr>
        <p:spPr>
          <a:xfrm flipV="1">
            <a:off x="3203848" y="3135086"/>
            <a:ext cx="0" cy="1320800"/>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14" name="原创设计师QQ598969553      _6"/>
          <p:cNvSpPr/>
          <p:nvPr/>
        </p:nvSpPr>
        <p:spPr>
          <a:xfrm>
            <a:off x="5196908" y="3097755"/>
            <a:ext cx="3119508" cy="1274195"/>
          </a:xfrm>
          <a:prstGeom prst="rect">
            <a:avLst/>
          </a:prstGeom>
        </p:spPr>
        <p:txBody>
          <a:bodyPr wrap="square">
            <a:spAutoFit/>
          </a:bodyPr>
          <a:lstStyle/>
          <a:p>
            <a:pPr algn="r">
              <a:lnSpc>
                <a:spcPct val="120000"/>
              </a:lnSpc>
            </a:pPr>
            <a:r>
              <a:rPr lang="zh-CN" altLang="en-US" sz="1600" dirty="0">
                <a:solidFill>
                  <a:schemeClr val="tx1">
                    <a:lumMod val="75000"/>
                    <a:lumOff val="25000"/>
                  </a:schemeClr>
                </a:solidFill>
                <a:latin typeface="微软雅黑" pitchFamily="34" charset="-122"/>
                <a:ea typeface="微软雅黑" pitchFamily="34" charset="-122"/>
              </a:rPr>
              <a:t>在这里填写任务完成情况</a:t>
            </a:r>
            <a:endParaRPr lang="en-US" altLang="zh-CN" sz="1600" dirty="0">
              <a:solidFill>
                <a:schemeClr val="tx1">
                  <a:lumMod val="75000"/>
                  <a:lumOff val="25000"/>
                </a:schemeClr>
              </a:solidFill>
              <a:latin typeface="微软雅黑" pitchFamily="34" charset="-122"/>
              <a:ea typeface="微软雅黑" pitchFamily="34" charset="-122"/>
            </a:endParaRPr>
          </a:p>
          <a:p>
            <a:pPr algn="r">
              <a:lnSpc>
                <a:spcPct val="120000"/>
              </a:lnSpc>
            </a:pPr>
            <a:r>
              <a:rPr lang="zh-CN" altLang="en-US" sz="1600" dirty="0">
                <a:solidFill>
                  <a:schemeClr val="tx1">
                    <a:lumMod val="75000"/>
                    <a:lumOff val="25000"/>
                  </a:schemeClr>
                </a:solidFill>
                <a:latin typeface="微软雅黑" pitchFamily="34" charset="-122"/>
                <a:ea typeface="微软雅黑" pitchFamily="34" charset="-122"/>
              </a:rPr>
              <a:t>在这里填写任务完成情况</a:t>
            </a:r>
            <a:endParaRPr lang="en-US" altLang="zh-CN" sz="1600" dirty="0">
              <a:solidFill>
                <a:schemeClr val="tx1">
                  <a:lumMod val="75000"/>
                  <a:lumOff val="25000"/>
                </a:schemeClr>
              </a:solidFill>
              <a:latin typeface="微软雅黑" pitchFamily="34" charset="-122"/>
              <a:ea typeface="微软雅黑" pitchFamily="34" charset="-122"/>
            </a:endParaRPr>
          </a:p>
          <a:p>
            <a:pPr algn="r">
              <a:lnSpc>
                <a:spcPct val="120000"/>
              </a:lnSpc>
            </a:pPr>
            <a:r>
              <a:rPr lang="zh-CN" altLang="en-US" sz="1600" dirty="0">
                <a:solidFill>
                  <a:schemeClr val="tx1">
                    <a:lumMod val="75000"/>
                    <a:lumOff val="25000"/>
                  </a:schemeClr>
                </a:solidFill>
                <a:latin typeface="微软雅黑" pitchFamily="34" charset="-122"/>
                <a:ea typeface="微软雅黑" pitchFamily="34" charset="-122"/>
              </a:rPr>
              <a:t>在这里填写任务完成情况</a:t>
            </a:r>
            <a:endParaRPr lang="en-US" altLang="zh-CN" sz="1600" dirty="0">
              <a:solidFill>
                <a:schemeClr val="tx1">
                  <a:lumMod val="75000"/>
                  <a:lumOff val="25000"/>
                </a:schemeClr>
              </a:solidFill>
              <a:latin typeface="微软雅黑" pitchFamily="34" charset="-122"/>
              <a:ea typeface="微软雅黑" pitchFamily="34" charset="-122"/>
            </a:endParaRPr>
          </a:p>
          <a:p>
            <a:pPr algn="r">
              <a:lnSpc>
                <a:spcPct val="120000"/>
              </a:lnSpc>
            </a:pPr>
            <a:r>
              <a:rPr lang="zh-CN" altLang="en-US" sz="1600" dirty="0">
                <a:solidFill>
                  <a:schemeClr val="tx1">
                    <a:lumMod val="75000"/>
                    <a:lumOff val="25000"/>
                  </a:schemeClr>
                </a:solidFill>
                <a:latin typeface="微软雅黑" pitchFamily="34" charset="-122"/>
                <a:ea typeface="微软雅黑" pitchFamily="34" charset="-122"/>
              </a:rPr>
              <a:t>在这里填写任务完成情况</a:t>
            </a:r>
            <a:endParaRPr lang="en-US" altLang="zh-CN" sz="1600" dirty="0">
              <a:solidFill>
                <a:schemeClr val="tx1">
                  <a:lumMod val="75000"/>
                  <a:lumOff val="25000"/>
                </a:schemeClr>
              </a:solidFill>
              <a:latin typeface="微软雅黑" pitchFamily="34" charset="-122"/>
              <a:ea typeface="微软雅黑" pitchFamily="34" charset="-122"/>
            </a:endParaRPr>
          </a:p>
        </p:txBody>
      </p:sp>
      <p:cxnSp>
        <p:nvCxnSpPr>
          <p:cNvPr id="15" name="原创设计师QQ598969553      _7"/>
          <p:cNvCxnSpPr/>
          <p:nvPr/>
        </p:nvCxnSpPr>
        <p:spPr>
          <a:xfrm flipV="1">
            <a:off x="5724128" y="3135086"/>
            <a:ext cx="0" cy="1320800"/>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16" name="原创设计师QQ598969553      _8"/>
          <p:cNvSpPr/>
          <p:nvPr/>
        </p:nvSpPr>
        <p:spPr>
          <a:xfrm>
            <a:off x="3781136" y="3287151"/>
            <a:ext cx="1415772" cy="978729"/>
          </a:xfrm>
          <a:prstGeom prst="rect">
            <a:avLst/>
          </a:prstGeom>
        </p:spPr>
        <p:txBody>
          <a:bodyPr wrap="none" anchor="ctr">
            <a:spAutoFit/>
          </a:bodyPr>
          <a:lstStyle/>
          <a:p>
            <a:pPr>
              <a:lnSpc>
                <a:spcPct val="120000"/>
              </a:lnSpc>
            </a:pPr>
            <a:r>
              <a:rPr lang="zh-CN" altLang="en-US" sz="2400" b="1" dirty="0">
                <a:gradFill>
                  <a:gsLst>
                    <a:gs pos="0">
                      <a:schemeClr val="accent2"/>
                    </a:gs>
                    <a:gs pos="100000">
                      <a:schemeClr val="accent1"/>
                    </a:gs>
                  </a:gsLst>
                  <a:lin ang="12600000" scaled="0"/>
                </a:gradFill>
                <a:latin typeface="微软雅黑" pitchFamily="34" charset="-122"/>
                <a:ea typeface="微软雅黑" pitchFamily="34" charset="-122"/>
              </a:rPr>
              <a:t>在此点击</a:t>
            </a:r>
            <a:endParaRPr lang="en-US" altLang="zh-CN" sz="2400" b="1" dirty="0">
              <a:gradFill>
                <a:gsLst>
                  <a:gs pos="0">
                    <a:schemeClr val="accent2"/>
                  </a:gs>
                  <a:gs pos="100000">
                    <a:schemeClr val="accent1"/>
                  </a:gs>
                </a:gsLst>
                <a:lin ang="12600000" scaled="0"/>
              </a:gradFill>
              <a:latin typeface="微软雅黑" pitchFamily="34" charset="-122"/>
              <a:ea typeface="微软雅黑" pitchFamily="34" charset="-122"/>
            </a:endParaRPr>
          </a:p>
          <a:p>
            <a:pPr>
              <a:lnSpc>
                <a:spcPct val="120000"/>
              </a:lnSpc>
            </a:pPr>
            <a:r>
              <a:rPr lang="zh-CN" altLang="en-US" sz="2400" b="1" dirty="0">
                <a:gradFill>
                  <a:gsLst>
                    <a:gs pos="0">
                      <a:schemeClr val="accent2"/>
                    </a:gs>
                    <a:gs pos="100000">
                      <a:schemeClr val="accent1"/>
                    </a:gs>
                  </a:gsLst>
                  <a:lin ang="12600000" scaled="0"/>
                </a:gradFill>
                <a:latin typeface="微软雅黑" pitchFamily="34" charset="-122"/>
                <a:ea typeface="微软雅黑" pitchFamily="34" charset="-122"/>
              </a:rPr>
              <a:t>添加标题</a:t>
            </a:r>
          </a:p>
        </p:txBody>
      </p:sp>
      <p:sp>
        <p:nvSpPr>
          <p:cNvPr id="17" name="原创设计师QQ598969553      _9"/>
          <p:cNvSpPr>
            <a:spLocks/>
          </p:cNvSpPr>
          <p:nvPr/>
        </p:nvSpPr>
        <p:spPr bwMode="auto">
          <a:xfrm>
            <a:off x="2572749" y="1878981"/>
            <a:ext cx="359700" cy="272344"/>
          </a:xfrm>
          <a:custGeom>
            <a:avLst/>
            <a:gdLst>
              <a:gd name="T0" fmla="*/ 7 w 140"/>
              <a:gd name="T1" fmla="*/ 99 h 106"/>
              <a:gd name="T2" fmla="*/ 14 w 140"/>
              <a:gd name="T3" fmla="*/ 99 h 106"/>
              <a:gd name="T4" fmla="*/ 14 w 140"/>
              <a:gd name="T5" fmla="*/ 59 h 106"/>
              <a:gd name="T6" fmla="*/ 21 w 140"/>
              <a:gd name="T7" fmla="*/ 57 h 106"/>
              <a:gd name="T8" fmla="*/ 21 w 140"/>
              <a:gd name="T9" fmla="*/ 99 h 106"/>
              <a:gd name="T10" fmla="*/ 26 w 140"/>
              <a:gd name="T11" fmla="*/ 99 h 106"/>
              <a:gd name="T12" fmla="*/ 26 w 140"/>
              <a:gd name="T13" fmla="*/ 54 h 106"/>
              <a:gd name="T14" fmla="*/ 33 w 140"/>
              <a:gd name="T15" fmla="*/ 52 h 106"/>
              <a:gd name="T16" fmla="*/ 33 w 140"/>
              <a:gd name="T17" fmla="*/ 99 h 106"/>
              <a:gd name="T18" fmla="*/ 40 w 140"/>
              <a:gd name="T19" fmla="*/ 99 h 106"/>
              <a:gd name="T20" fmla="*/ 40 w 140"/>
              <a:gd name="T21" fmla="*/ 49 h 106"/>
              <a:gd name="T22" fmla="*/ 40 w 140"/>
              <a:gd name="T23" fmla="*/ 49 h 106"/>
              <a:gd name="T24" fmla="*/ 47 w 140"/>
              <a:gd name="T25" fmla="*/ 57 h 106"/>
              <a:gd name="T26" fmla="*/ 47 w 140"/>
              <a:gd name="T27" fmla="*/ 99 h 106"/>
              <a:gd name="T28" fmla="*/ 52 w 140"/>
              <a:gd name="T29" fmla="*/ 99 h 106"/>
              <a:gd name="T30" fmla="*/ 52 w 140"/>
              <a:gd name="T31" fmla="*/ 61 h 106"/>
              <a:gd name="T32" fmla="*/ 59 w 140"/>
              <a:gd name="T33" fmla="*/ 59 h 106"/>
              <a:gd name="T34" fmla="*/ 59 w 140"/>
              <a:gd name="T35" fmla="*/ 99 h 106"/>
              <a:gd name="T36" fmla="*/ 64 w 140"/>
              <a:gd name="T37" fmla="*/ 99 h 106"/>
              <a:gd name="T38" fmla="*/ 64 w 140"/>
              <a:gd name="T39" fmla="*/ 57 h 106"/>
              <a:gd name="T40" fmla="*/ 71 w 140"/>
              <a:gd name="T41" fmla="*/ 52 h 106"/>
              <a:gd name="T42" fmla="*/ 71 w 140"/>
              <a:gd name="T43" fmla="*/ 99 h 106"/>
              <a:gd name="T44" fmla="*/ 76 w 140"/>
              <a:gd name="T45" fmla="*/ 99 h 106"/>
              <a:gd name="T46" fmla="*/ 76 w 140"/>
              <a:gd name="T47" fmla="*/ 49 h 106"/>
              <a:gd name="T48" fmla="*/ 83 w 140"/>
              <a:gd name="T49" fmla="*/ 45 h 106"/>
              <a:gd name="T50" fmla="*/ 83 w 140"/>
              <a:gd name="T51" fmla="*/ 99 h 106"/>
              <a:gd name="T52" fmla="*/ 90 w 140"/>
              <a:gd name="T53" fmla="*/ 99 h 106"/>
              <a:gd name="T54" fmla="*/ 90 w 140"/>
              <a:gd name="T55" fmla="*/ 42 h 106"/>
              <a:gd name="T56" fmla="*/ 97 w 140"/>
              <a:gd name="T57" fmla="*/ 40 h 106"/>
              <a:gd name="T58" fmla="*/ 97 w 140"/>
              <a:gd name="T59" fmla="*/ 99 h 106"/>
              <a:gd name="T60" fmla="*/ 102 w 140"/>
              <a:gd name="T61" fmla="*/ 99 h 106"/>
              <a:gd name="T62" fmla="*/ 102 w 140"/>
              <a:gd name="T63" fmla="*/ 38 h 106"/>
              <a:gd name="T64" fmla="*/ 109 w 140"/>
              <a:gd name="T65" fmla="*/ 33 h 106"/>
              <a:gd name="T66" fmla="*/ 109 w 140"/>
              <a:gd name="T67" fmla="*/ 99 h 106"/>
              <a:gd name="T68" fmla="*/ 135 w 140"/>
              <a:gd name="T69" fmla="*/ 99 h 106"/>
              <a:gd name="T70" fmla="*/ 135 w 140"/>
              <a:gd name="T71" fmla="*/ 106 h 106"/>
              <a:gd name="T72" fmla="*/ 7 w 140"/>
              <a:gd name="T73" fmla="*/ 106 h 106"/>
              <a:gd name="T74" fmla="*/ 0 w 140"/>
              <a:gd name="T75" fmla="*/ 106 h 106"/>
              <a:gd name="T76" fmla="*/ 0 w 140"/>
              <a:gd name="T77" fmla="*/ 99 h 106"/>
              <a:gd name="T78" fmla="*/ 0 w 140"/>
              <a:gd name="T79" fmla="*/ 2 h 106"/>
              <a:gd name="T80" fmla="*/ 7 w 140"/>
              <a:gd name="T81" fmla="*/ 2 h 106"/>
              <a:gd name="T82" fmla="*/ 7 w 140"/>
              <a:gd name="T83" fmla="*/ 40 h 106"/>
              <a:gd name="T84" fmla="*/ 43 w 140"/>
              <a:gd name="T85" fmla="*/ 26 h 106"/>
              <a:gd name="T86" fmla="*/ 45 w 140"/>
              <a:gd name="T87" fmla="*/ 23 h 106"/>
              <a:gd name="T88" fmla="*/ 50 w 140"/>
              <a:gd name="T89" fmla="*/ 28 h 106"/>
              <a:gd name="T90" fmla="*/ 54 w 140"/>
              <a:gd name="T91" fmla="*/ 38 h 106"/>
              <a:gd name="T92" fmla="*/ 109 w 140"/>
              <a:gd name="T93" fmla="*/ 12 h 106"/>
              <a:gd name="T94" fmla="*/ 102 w 140"/>
              <a:gd name="T95" fmla="*/ 0 h 106"/>
              <a:gd name="T96" fmla="*/ 121 w 140"/>
              <a:gd name="T97" fmla="*/ 0 h 106"/>
              <a:gd name="T98" fmla="*/ 140 w 140"/>
              <a:gd name="T99" fmla="*/ 2 h 106"/>
              <a:gd name="T100" fmla="*/ 130 w 140"/>
              <a:gd name="T101" fmla="*/ 16 h 106"/>
              <a:gd name="T102" fmla="*/ 121 w 140"/>
              <a:gd name="T103" fmla="*/ 33 h 106"/>
              <a:gd name="T104" fmla="*/ 113 w 140"/>
              <a:gd name="T105" fmla="*/ 21 h 106"/>
              <a:gd name="T106" fmla="*/ 57 w 140"/>
              <a:gd name="T107" fmla="*/ 49 h 106"/>
              <a:gd name="T108" fmla="*/ 52 w 140"/>
              <a:gd name="T109" fmla="*/ 52 h 106"/>
              <a:gd name="T110" fmla="*/ 47 w 140"/>
              <a:gd name="T111" fmla="*/ 47 h 106"/>
              <a:gd name="T112" fmla="*/ 43 w 140"/>
              <a:gd name="T113" fmla="*/ 38 h 106"/>
              <a:gd name="T114" fmla="*/ 7 w 140"/>
              <a:gd name="T115" fmla="*/ 54 h 106"/>
              <a:gd name="T116" fmla="*/ 7 w 140"/>
              <a:gd name="T117" fmla="*/ 9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0" h="106">
                <a:moveTo>
                  <a:pt x="7" y="99"/>
                </a:moveTo>
                <a:lnTo>
                  <a:pt x="14" y="99"/>
                </a:lnTo>
                <a:lnTo>
                  <a:pt x="14" y="59"/>
                </a:lnTo>
                <a:lnTo>
                  <a:pt x="21" y="57"/>
                </a:lnTo>
                <a:lnTo>
                  <a:pt x="21" y="99"/>
                </a:lnTo>
                <a:lnTo>
                  <a:pt x="26" y="99"/>
                </a:lnTo>
                <a:lnTo>
                  <a:pt x="26" y="54"/>
                </a:lnTo>
                <a:lnTo>
                  <a:pt x="33" y="52"/>
                </a:lnTo>
                <a:lnTo>
                  <a:pt x="33" y="99"/>
                </a:lnTo>
                <a:lnTo>
                  <a:pt x="40" y="99"/>
                </a:lnTo>
                <a:lnTo>
                  <a:pt x="40" y="49"/>
                </a:lnTo>
                <a:lnTo>
                  <a:pt x="40" y="49"/>
                </a:lnTo>
                <a:lnTo>
                  <a:pt x="47" y="57"/>
                </a:lnTo>
                <a:lnTo>
                  <a:pt x="47" y="99"/>
                </a:lnTo>
                <a:lnTo>
                  <a:pt x="52" y="99"/>
                </a:lnTo>
                <a:lnTo>
                  <a:pt x="52" y="61"/>
                </a:lnTo>
                <a:lnTo>
                  <a:pt x="59" y="59"/>
                </a:lnTo>
                <a:lnTo>
                  <a:pt x="59" y="99"/>
                </a:lnTo>
                <a:lnTo>
                  <a:pt x="64" y="99"/>
                </a:lnTo>
                <a:lnTo>
                  <a:pt x="64" y="57"/>
                </a:lnTo>
                <a:lnTo>
                  <a:pt x="71" y="52"/>
                </a:lnTo>
                <a:lnTo>
                  <a:pt x="71" y="99"/>
                </a:lnTo>
                <a:lnTo>
                  <a:pt x="76" y="99"/>
                </a:lnTo>
                <a:lnTo>
                  <a:pt x="76" y="49"/>
                </a:lnTo>
                <a:lnTo>
                  <a:pt x="83" y="45"/>
                </a:lnTo>
                <a:lnTo>
                  <a:pt x="83" y="99"/>
                </a:lnTo>
                <a:lnTo>
                  <a:pt x="90" y="99"/>
                </a:lnTo>
                <a:lnTo>
                  <a:pt x="90" y="42"/>
                </a:lnTo>
                <a:lnTo>
                  <a:pt x="97" y="40"/>
                </a:lnTo>
                <a:lnTo>
                  <a:pt x="97" y="99"/>
                </a:lnTo>
                <a:lnTo>
                  <a:pt x="102" y="99"/>
                </a:lnTo>
                <a:lnTo>
                  <a:pt x="102" y="38"/>
                </a:lnTo>
                <a:lnTo>
                  <a:pt x="109" y="33"/>
                </a:lnTo>
                <a:lnTo>
                  <a:pt x="109" y="99"/>
                </a:lnTo>
                <a:lnTo>
                  <a:pt x="135" y="99"/>
                </a:lnTo>
                <a:lnTo>
                  <a:pt x="135" y="106"/>
                </a:lnTo>
                <a:lnTo>
                  <a:pt x="7" y="106"/>
                </a:lnTo>
                <a:lnTo>
                  <a:pt x="0" y="106"/>
                </a:lnTo>
                <a:lnTo>
                  <a:pt x="0" y="99"/>
                </a:lnTo>
                <a:lnTo>
                  <a:pt x="0" y="2"/>
                </a:lnTo>
                <a:lnTo>
                  <a:pt x="7" y="2"/>
                </a:lnTo>
                <a:lnTo>
                  <a:pt x="7" y="40"/>
                </a:lnTo>
                <a:lnTo>
                  <a:pt x="43" y="26"/>
                </a:lnTo>
                <a:lnTo>
                  <a:pt x="45" y="23"/>
                </a:lnTo>
                <a:lnTo>
                  <a:pt x="50" y="28"/>
                </a:lnTo>
                <a:lnTo>
                  <a:pt x="54" y="38"/>
                </a:lnTo>
                <a:lnTo>
                  <a:pt x="109" y="12"/>
                </a:lnTo>
                <a:lnTo>
                  <a:pt x="102" y="0"/>
                </a:lnTo>
                <a:lnTo>
                  <a:pt x="121" y="0"/>
                </a:lnTo>
                <a:lnTo>
                  <a:pt x="140" y="2"/>
                </a:lnTo>
                <a:lnTo>
                  <a:pt x="130" y="16"/>
                </a:lnTo>
                <a:lnTo>
                  <a:pt x="121" y="33"/>
                </a:lnTo>
                <a:lnTo>
                  <a:pt x="113" y="21"/>
                </a:lnTo>
                <a:lnTo>
                  <a:pt x="57" y="49"/>
                </a:lnTo>
                <a:lnTo>
                  <a:pt x="52" y="52"/>
                </a:lnTo>
                <a:lnTo>
                  <a:pt x="47" y="47"/>
                </a:lnTo>
                <a:lnTo>
                  <a:pt x="43" y="38"/>
                </a:lnTo>
                <a:lnTo>
                  <a:pt x="7" y="54"/>
                </a:lnTo>
                <a:lnTo>
                  <a:pt x="7" y="99"/>
                </a:lnTo>
                <a:close/>
              </a:path>
            </a:pathLst>
          </a:custGeom>
          <a:gradFill>
            <a:gsLst>
              <a:gs pos="0">
                <a:schemeClr val="accent2"/>
              </a:gs>
              <a:gs pos="100000">
                <a:schemeClr val="accent1"/>
              </a:gs>
            </a:gsLst>
            <a:lin ang="12600000" scaled="0"/>
          </a:gradFill>
          <a:ln>
            <a:noFill/>
          </a:ln>
        </p:spPr>
        <p:txBody>
          <a:bodyPr vert="horz" wrap="square" lIns="91440" tIns="45720" rIns="91440" bIns="45720" numCol="1" anchor="t" anchorCtr="0" compatLnSpc="1">
            <a:prstTxWarp prst="textNoShape">
              <a:avLst/>
            </a:prstTxWarp>
          </a:bodyPr>
          <a:lstStyle/>
          <a:p>
            <a:endParaRPr lang="zh-CN" altLang="en-US">
              <a:ea typeface="微软雅黑" panose="020B0503020204020204" pitchFamily="34" charset="-122"/>
            </a:endParaRPr>
          </a:p>
        </p:txBody>
      </p:sp>
      <p:sp>
        <p:nvSpPr>
          <p:cNvPr id="18" name="原创设计师QQ598969553      _10"/>
          <p:cNvSpPr>
            <a:spLocks noEditPoints="1"/>
          </p:cNvSpPr>
          <p:nvPr/>
        </p:nvSpPr>
        <p:spPr bwMode="auto">
          <a:xfrm>
            <a:off x="4411103" y="1855697"/>
            <a:ext cx="359700" cy="267206"/>
          </a:xfrm>
          <a:custGeom>
            <a:avLst/>
            <a:gdLst>
              <a:gd name="T0" fmla="*/ 57 w 59"/>
              <a:gd name="T1" fmla="*/ 41 h 44"/>
              <a:gd name="T2" fmla="*/ 3 w 59"/>
              <a:gd name="T3" fmla="*/ 44 h 44"/>
              <a:gd name="T4" fmla="*/ 0 w 59"/>
              <a:gd name="T5" fmla="*/ 41 h 44"/>
              <a:gd name="T6" fmla="*/ 3 w 59"/>
              <a:gd name="T7" fmla="*/ 0 h 44"/>
              <a:gd name="T8" fmla="*/ 7 w 59"/>
              <a:gd name="T9" fmla="*/ 8 h 44"/>
              <a:gd name="T10" fmla="*/ 9 w 59"/>
              <a:gd name="T11" fmla="*/ 9 h 44"/>
              <a:gd name="T12" fmla="*/ 25 w 59"/>
              <a:gd name="T13" fmla="*/ 9 h 44"/>
              <a:gd name="T14" fmla="*/ 28 w 59"/>
              <a:gd name="T15" fmla="*/ 10 h 44"/>
              <a:gd name="T16" fmla="*/ 35 w 59"/>
              <a:gd name="T17" fmla="*/ 11 h 44"/>
              <a:gd name="T18" fmla="*/ 37 w 59"/>
              <a:gd name="T19" fmla="*/ 11 h 44"/>
              <a:gd name="T20" fmla="*/ 54 w 59"/>
              <a:gd name="T21" fmla="*/ 18 h 44"/>
              <a:gd name="T22" fmla="*/ 56 w 59"/>
              <a:gd name="T23" fmla="*/ 15 h 44"/>
              <a:gd name="T24" fmla="*/ 56 w 59"/>
              <a:gd name="T25" fmla="*/ 20 h 44"/>
              <a:gd name="T26" fmla="*/ 50 w 59"/>
              <a:gd name="T27" fmla="*/ 24 h 44"/>
              <a:gd name="T28" fmla="*/ 53 w 59"/>
              <a:gd name="T29" fmla="*/ 32 h 44"/>
              <a:gd name="T30" fmla="*/ 41 w 59"/>
              <a:gd name="T31" fmla="*/ 32 h 44"/>
              <a:gd name="T32" fmla="*/ 38 w 59"/>
              <a:gd name="T33" fmla="*/ 35 h 44"/>
              <a:gd name="T34" fmla="*/ 36 w 59"/>
              <a:gd name="T35" fmla="*/ 32 h 44"/>
              <a:gd name="T36" fmla="*/ 28 w 59"/>
              <a:gd name="T37" fmla="*/ 25 h 44"/>
              <a:gd name="T38" fmla="*/ 20 w 59"/>
              <a:gd name="T39" fmla="*/ 31 h 44"/>
              <a:gd name="T40" fmla="*/ 17 w 59"/>
              <a:gd name="T41" fmla="*/ 33 h 44"/>
              <a:gd name="T42" fmla="*/ 14 w 59"/>
              <a:gd name="T43" fmla="*/ 30 h 44"/>
              <a:gd name="T44" fmla="*/ 11 w 59"/>
              <a:gd name="T45" fmla="*/ 28 h 44"/>
              <a:gd name="T46" fmla="*/ 3 w 59"/>
              <a:gd name="T47" fmla="*/ 35 h 44"/>
              <a:gd name="T48" fmla="*/ 38 w 59"/>
              <a:gd name="T49" fmla="*/ 29 h 44"/>
              <a:gd name="T50" fmla="*/ 46 w 59"/>
              <a:gd name="T51" fmla="*/ 25 h 44"/>
              <a:gd name="T52" fmla="*/ 27 w 59"/>
              <a:gd name="T53" fmla="*/ 17 h 44"/>
              <a:gd name="T54" fmla="*/ 25 w 59"/>
              <a:gd name="T55" fmla="*/ 16 h 44"/>
              <a:gd name="T56" fmla="*/ 12 w 59"/>
              <a:gd name="T57" fmla="*/ 19 h 44"/>
              <a:gd name="T58" fmla="*/ 10 w 59"/>
              <a:gd name="T59" fmla="*/ 18 h 44"/>
              <a:gd name="T60" fmla="*/ 3 w 59"/>
              <a:gd name="T61" fmla="*/ 13 h 44"/>
              <a:gd name="T62" fmla="*/ 8 w 59"/>
              <a:gd name="T63" fmla="*/ 26 h 44"/>
              <a:gd name="T64" fmla="*/ 11 w 59"/>
              <a:gd name="T65" fmla="*/ 23 h 44"/>
              <a:gd name="T66" fmla="*/ 13 w 59"/>
              <a:gd name="T67" fmla="*/ 26 h 44"/>
              <a:gd name="T68" fmla="*/ 17 w 59"/>
              <a:gd name="T69" fmla="*/ 28 h 44"/>
              <a:gd name="T70" fmla="*/ 26 w 59"/>
              <a:gd name="T71" fmla="*/ 23 h 44"/>
              <a:gd name="T72" fmla="*/ 28 w 59"/>
              <a:gd name="T73" fmla="*/ 20 h 44"/>
              <a:gd name="T74" fmla="*/ 31 w 59"/>
              <a:gd name="T75" fmla="*/ 23 h 44"/>
              <a:gd name="T76" fmla="*/ 38 w 59"/>
              <a:gd name="T77" fmla="*/ 2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9" h="44">
                <a:moveTo>
                  <a:pt x="3" y="41"/>
                </a:moveTo>
                <a:cubicBezTo>
                  <a:pt x="57" y="41"/>
                  <a:pt x="57" y="41"/>
                  <a:pt x="57" y="41"/>
                </a:cubicBezTo>
                <a:cubicBezTo>
                  <a:pt x="57" y="44"/>
                  <a:pt x="57" y="44"/>
                  <a:pt x="57" y="44"/>
                </a:cubicBezTo>
                <a:cubicBezTo>
                  <a:pt x="3" y="44"/>
                  <a:pt x="3" y="44"/>
                  <a:pt x="3" y="44"/>
                </a:cubicBezTo>
                <a:cubicBezTo>
                  <a:pt x="0" y="44"/>
                  <a:pt x="0" y="44"/>
                  <a:pt x="0" y="44"/>
                </a:cubicBezTo>
                <a:cubicBezTo>
                  <a:pt x="0" y="41"/>
                  <a:pt x="0" y="41"/>
                  <a:pt x="0" y="41"/>
                </a:cubicBezTo>
                <a:cubicBezTo>
                  <a:pt x="0" y="0"/>
                  <a:pt x="0" y="0"/>
                  <a:pt x="0" y="0"/>
                </a:cubicBezTo>
                <a:cubicBezTo>
                  <a:pt x="3" y="0"/>
                  <a:pt x="3" y="0"/>
                  <a:pt x="3" y="0"/>
                </a:cubicBezTo>
                <a:cubicBezTo>
                  <a:pt x="3" y="9"/>
                  <a:pt x="3" y="9"/>
                  <a:pt x="3" y="9"/>
                </a:cubicBezTo>
                <a:cubicBezTo>
                  <a:pt x="7" y="8"/>
                  <a:pt x="7" y="8"/>
                  <a:pt x="7" y="8"/>
                </a:cubicBezTo>
                <a:cubicBezTo>
                  <a:pt x="8" y="8"/>
                  <a:pt x="8" y="8"/>
                  <a:pt x="8" y="8"/>
                </a:cubicBezTo>
                <a:cubicBezTo>
                  <a:pt x="9" y="9"/>
                  <a:pt x="9" y="9"/>
                  <a:pt x="9" y="9"/>
                </a:cubicBezTo>
                <a:cubicBezTo>
                  <a:pt x="12" y="15"/>
                  <a:pt x="12" y="15"/>
                  <a:pt x="12" y="15"/>
                </a:cubicBezTo>
                <a:cubicBezTo>
                  <a:pt x="25" y="9"/>
                  <a:pt x="25" y="9"/>
                  <a:pt x="25" y="9"/>
                </a:cubicBezTo>
                <a:cubicBezTo>
                  <a:pt x="28" y="8"/>
                  <a:pt x="28" y="8"/>
                  <a:pt x="28" y="8"/>
                </a:cubicBezTo>
                <a:cubicBezTo>
                  <a:pt x="28" y="10"/>
                  <a:pt x="28" y="10"/>
                  <a:pt x="28" y="10"/>
                </a:cubicBezTo>
                <a:cubicBezTo>
                  <a:pt x="28" y="13"/>
                  <a:pt x="28" y="13"/>
                  <a:pt x="28" y="13"/>
                </a:cubicBezTo>
                <a:cubicBezTo>
                  <a:pt x="35" y="11"/>
                  <a:pt x="35" y="11"/>
                  <a:pt x="35" y="11"/>
                </a:cubicBezTo>
                <a:cubicBezTo>
                  <a:pt x="36" y="11"/>
                  <a:pt x="36" y="11"/>
                  <a:pt x="36" y="11"/>
                </a:cubicBezTo>
                <a:cubicBezTo>
                  <a:pt x="37" y="11"/>
                  <a:pt x="37" y="11"/>
                  <a:pt x="37" y="11"/>
                </a:cubicBezTo>
                <a:cubicBezTo>
                  <a:pt x="48" y="23"/>
                  <a:pt x="48" y="23"/>
                  <a:pt x="48" y="23"/>
                </a:cubicBezTo>
                <a:cubicBezTo>
                  <a:pt x="54" y="18"/>
                  <a:pt x="54" y="18"/>
                  <a:pt x="54" y="18"/>
                </a:cubicBezTo>
                <a:cubicBezTo>
                  <a:pt x="53" y="18"/>
                  <a:pt x="53" y="18"/>
                  <a:pt x="53" y="18"/>
                </a:cubicBezTo>
                <a:cubicBezTo>
                  <a:pt x="53" y="16"/>
                  <a:pt x="55" y="15"/>
                  <a:pt x="56" y="15"/>
                </a:cubicBezTo>
                <a:cubicBezTo>
                  <a:pt x="58" y="15"/>
                  <a:pt x="59" y="16"/>
                  <a:pt x="59" y="18"/>
                </a:cubicBezTo>
                <a:cubicBezTo>
                  <a:pt x="59" y="19"/>
                  <a:pt x="58" y="20"/>
                  <a:pt x="56" y="20"/>
                </a:cubicBezTo>
                <a:cubicBezTo>
                  <a:pt x="56" y="20"/>
                  <a:pt x="56" y="20"/>
                  <a:pt x="55" y="20"/>
                </a:cubicBezTo>
                <a:cubicBezTo>
                  <a:pt x="50" y="24"/>
                  <a:pt x="50" y="24"/>
                  <a:pt x="50" y="24"/>
                </a:cubicBezTo>
                <a:cubicBezTo>
                  <a:pt x="56" y="29"/>
                  <a:pt x="56" y="29"/>
                  <a:pt x="56" y="29"/>
                </a:cubicBezTo>
                <a:cubicBezTo>
                  <a:pt x="53" y="32"/>
                  <a:pt x="53" y="32"/>
                  <a:pt x="53" y="32"/>
                </a:cubicBezTo>
                <a:cubicBezTo>
                  <a:pt x="47" y="27"/>
                  <a:pt x="47" y="27"/>
                  <a:pt x="47" y="27"/>
                </a:cubicBezTo>
                <a:cubicBezTo>
                  <a:pt x="41" y="32"/>
                  <a:pt x="41" y="32"/>
                  <a:pt x="41" y="32"/>
                </a:cubicBezTo>
                <a:cubicBezTo>
                  <a:pt x="41" y="32"/>
                  <a:pt x="41" y="32"/>
                  <a:pt x="41" y="32"/>
                </a:cubicBezTo>
                <a:cubicBezTo>
                  <a:pt x="41" y="33"/>
                  <a:pt x="40" y="35"/>
                  <a:pt x="38" y="35"/>
                </a:cubicBezTo>
                <a:cubicBezTo>
                  <a:pt x="37" y="35"/>
                  <a:pt x="36" y="33"/>
                  <a:pt x="36" y="32"/>
                </a:cubicBezTo>
                <a:cubicBezTo>
                  <a:pt x="36" y="32"/>
                  <a:pt x="36" y="32"/>
                  <a:pt x="36" y="32"/>
                </a:cubicBezTo>
                <a:cubicBezTo>
                  <a:pt x="29" y="25"/>
                  <a:pt x="29" y="25"/>
                  <a:pt x="29" y="25"/>
                </a:cubicBezTo>
                <a:cubicBezTo>
                  <a:pt x="29" y="25"/>
                  <a:pt x="28" y="25"/>
                  <a:pt x="28" y="25"/>
                </a:cubicBezTo>
                <a:cubicBezTo>
                  <a:pt x="28" y="25"/>
                  <a:pt x="27" y="25"/>
                  <a:pt x="27" y="25"/>
                </a:cubicBezTo>
                <a:cubicBezTo>
                  <a:pt x="20" y="31"/>
                  <a:pt x="20" y="31"/>
                  <a:pt x="20" y="31"/>
                </a:cubicBezTo>
                <a:cubicBezTo>
                  <a:pt x="20" y="31"/>
                  <a:pt x="20" y="31"/>
                  <a:pt x="20" y="31"/>
                </a:cubicBezTo>
                <a:cubicBezTo>
                  <a:pt x="20" y="32"/>
                  <a:pt x="18" y="33"/>
                  <a:pt x="17" y="33"/>
                </a:cubicBezTo>
                <a:cubicBezTo>
                  <a:pt x="15" y="33"/>
                  <a:pt x="14" y="32"/>
                  <a:pt x="14" y="31"/>
                </a:cubicBezTo>
                <a:cubicBezTo>
                  <a:pt x="14" y="31"/>
                  <a:pt x="14" y="31"/>
                  <a:pt x="14" y="30"/>
                </a:cubicBezTo>
                <a:cubicBezTo>
                  <a:pt x="12" y="28"/>
                  <a:pt x="12" y="28"/>
                  <a:pt x="12" y="28"/>
                </a:cubicBezTo>
                <a:cubicBezTo>
                  <a:pt x="11" y="28"/>
                  <a:pt x="11" y="28"/>
                  <a:pt x="11" y="28"/>
                </a:cubicBezTo>
                <a:cubicBezTo>
                  <a:pt x="10" y="28"/>
                  <a:pt x="10" y="28"/>
                  <a:pt x="10" y="28"/>
                </a:cubicBezTo>
                <a:cubicBezTo>
                  <a:pt x="3" y="35"/>
                  <a:pt x="3" y="35"/>
                  <a:pt x="3" y="35"/>
                </a:cubicBezTo>
                <a:cubicBezTo>
                  <a:pt x="3" y="41"/>
                  <a:pt x="3" y="41"/>
                  <a:pt x="3" y="41"/>
                </a:cubicBezTo>
                <a:close/>
                <a:moveTo>
                  <a:pt x="38" y="29"/>
                </a:moveTo>
                <a:cubicBezTo>
                  <a:pt x="39" y="29"/>
                  <a:pt x="39" y="29"/>
                  <a:pt x="39" y="30"/>
                </a:cubicBezTo>
                <a:cubicBezTo>
                  <a:pt x="46" y="25"/>
                  <a:pt x="46" y="25"/>
                  <a:pt x="46" y="25"/>
                </a:cubicBezTo>
                <a:cubicBezTo>
                  <a:pt x="35" y="15"/>
                  <a:pt x="35" y="15"/>
                  <a:pt x="35" y="15"/>
                </a:cubicBezTo>
                <a:cubicBezTo>
                  <a:pt x="27" y="17"/>
                  <a:pt x="27" y="17"/>
                  <a:pt x="27" y="17"/>
                </a:cubicBezTo>
                <a:cubicBezTo>
                  <a:pt x="25" y="18"/>
                  <a:pt x="25" y="18"/>
                  <a:pt x="25" y="18"/>
                </a:cubicBezTo>
                <a:cubicBezTo>
                  <a:pt x="25" y="16"/>
                  <a:pt x="25" y="16"/>
                  <a:pt x="25" y="16"/>
                </a:cubicBezTo>
                <a:cubicBezTo>
                  <a:pt x="24" y="13"/>
                  <a:pt x="24" y="13"/>
                  <a:pt x="24" y="13"/>
                </a:cubicBezTo>
                <a:cubicBezTo>
                  <a:pt x="12" y="19"/>
                  <a:pt x="12" y="19"/>
                  <a:pt x="12" y="19"/>
                </a:cubicBezTo>
                <a:cubicBezTo>
                  <a:pt x="11" y="20"/>
                  <a:pt x="11" y="20"/>
                  <a:pt x="11" y="20"/>
                </a:cubicBezTo>
                <a:cubicBezTo>
                  <a:pt x="10" y="18"/>
                  <a:pt x="10" y="18"/>
                  <a:pt x="10" y="18"/>
                </a:cubicBezTo>
                <a:cubicBezTo>
                  <a:pt x="6" y="12"/>
                  <a:pt x="6" y="12"/>
                  <a:pt x="6" y="12"/>
                </a:cubicBezTo>
                <a:cubicBezTo>
                  <a:pt x="3" y="13"/>
                  <a:pt x="3" y="13"/>
                  <a:pt x="3" y="13"/>
                </a:cubicBezTo>
                <a:cubicBezTo>
                  <a:pt x="3" y="32"/>
                  <a:pt x="3" y="32"/>
                  <a:pt x="3" y="32"/>
                </a:cubicBezTo>
                <a:cubicBezTo>
                  <a:pt x="8" y="26"/>
                  <a:pt x="8" y="26"/>
                  <a:pt x="8" y="26"/>
                </a:cubicBezTo>
                <a:cubicBezTo>
                  <a:pt x="8" y="26"/>
                  <a:pt x="8" y="25"/>
                  <a:pt x="8" y="25"/>
                </a:cubicBezTo>
                <a:cubicBezTo>
                  <a:pt x="8" y="24"/>
                  <a:pt x="9" y="23"/>
                  <a:pt x="11" y="23"/>
                </a:cubicBezTo>
                <a:cubicBezTo>
                  <a:pt x="12" y="23"/>
                  <a:pt x="13" y="24"/>
                  <a:pt x="13" y="25"/>
                </a:cubicBezTo>
                <a:cubicBezTo>
                  <a:pt x="13" y="25"/>
                  <a:pt x="13" y="26"/>
                  <a:pt x="13" y="26"/>
                </a:cubicBezTo>
                <a:cubicBezTo>
                  <a:pt x="16" y="28"/>
                  <a:pt x="16" y="28"/>
                  <a:pt x="16" y="28"/>
                </a:cubicBezTo>
                <a:cubicBezTo>
                  <a:pt x="16" y="28"/>
                  <a:pt x="17" y="28"/>
                  <a:pt x="17" y="28"/>
                </a:cubicBezTo>
                <a:cubicBezTo>
                  <a:pt x="17" y="28"/>
                  <a:pt x="18" y="28"/>
                  <a:pt x="18" y="29"/>
                </a:cubicBezTo>
                <a:cubicBezTo>
                  <a:pt x="26" y="23"/>
                  <a:pt x="26" y="23"/>
                  <a:pt x="26" y="23"/>
                </a:cubicBezTo>
                <a:cubicBezTo>
                  <a:pt x="26" y="23"/>
                  <a:pt x="26" y="23"/>
                  <a:pt x="26" y="23"/>
                </a:cubicBezTo>
                <a:cubicBezTo>
                  <a:pt x="26" y="21"/>
                  <a:pt x="27" y="20"/>
                  <a:pt x="28" y="20"/>
                </a:cubicBezTo>
                <a:cubicBezTo>
                  <a:pt x="30" y="20"/>
                  <a:pt x="31" y="21"/>
                  <a:pt x="31" y="23"/>
                </a:cubicBezTo>
                <a:cubicBezTo>
                  <a:pt x="31" y="23"/>
                  <a:pt x="31" y="23"/>
                  <a:pt x="31" y="23"/>
                </a:cubicBezTo>
                <a:cubicBezTo>
                  <a:pt x="37" y="30"/>
                  <a:pt x="37" y="30"/>
                  <a:pt x="37" y="30"/>
                </a:cubicBezTo>
                <a:cubicBezTo>
                  <a:pt x="37" y="29"/>
                  <a:pt x="38" y="29"/>
                  <a:pt x="38" y="29"/>
                </a:cubicBezTo>
                <a:close/>
              </a:path>
            </a:pathLst>
          </a:custGeom>
          <a:gradFill>
            <a:gsLst>
              <a:gs pos="0">
                <a:schemeClr val="accent2"/>
              </a:gs>
              <a:gs pos="100000">
                <a:schemeClr val="accent1"/>
              </a:gs>
            </a:gsLst>
            <a:lin ang="12600000" scaled="0"/>
          </a:gradFill>
          <a:ln>
            <a:noFill/>
          </a:ln>
        </p:spPr>
        <p:txBody>
          <a:bodyPr vert="horz" wrap="square" lIns="91440" tIns="45720" rIns="91440" bIns="45720" numCol="1" anchor="t" anchorCtr="0" compatLnSpc="1">
            <a:prstTxWarp prst="textNoShape">
              <a:avLst/>
            </a:prstTxWarp>
          </a:bodyPr>
          <a:lstStyle/>
          <a:p>
            <a:endParaRPr lang="zh-CN" altLang="en-US">
              <a:ea typeface="微软雅黑" panose="020B0503020204020204" pitchFamily="34" charset="-122"/>
            </a:endParaRPr>
          </a:p>
        </p:txBody>
      </p:sp>
      <p:sp>
        <p:nvSpPr>
          <p:cNvPr id="19" name="原创设计师QQ598969553      _11"/>
          <p:cNvSpPr>
            <a:spLocks noEditPoints="1"/>
          </p:cNvSpPr>
          <p:nvPr/>
        </p:nvSpPr>
        <p:spPr bwMode="auto">
          <a:xfrm>
            <a:off x="6205895" y="1885690"/>
            <a:ext cx="354562" cy="267206"/>
          </a:xfrm>
          <a:custGeom>
            <a:avLst/>
            <a:gdLst>
              <a:gd name="T0" fmla="*/ 5 w 58"/>
              <a:gd name="T1" fmla="*/ 41 h 44"/>
              <a:gd name="T2" fmla="*/ 12 w 58"/>
              <a:gd name="T3" fmla="*/ 29 h 44"/>
              <a:gd name="T4" fmla="*/ 14 w 58"/>
              <a:gd name="T5" fmla="*/ 41 h 44"/>
              <a:gd name="T6" fmla="*/ 21 w 58"/>
              <a:gd name="T7" fmla="*/ 16 h 44"/>
              <a:gd name="T8" fmla="*/ 22 w 58"/>
              <a:gd name="T9" fmla="*/ 41 h 44"/>
              <a:gd name="T10" fmla="*/ 29 w 58"/>
              <a:gd name="T11" fmla="*/ 7 h 44"/>
              <a:gd name="T12" fmla="*/ 31 w 58"/>
              <a:gd name="T13" fmla="*/ 41 h 44"/>
              <a:gd name="T14" fmla="*/ 38 w 58"/>
              <a:gd name="T15" fmla="*/ 9 h 44"/>
              <a:gd name="T16" fmla="*/ 39 w 58"/>
              <a:gd name="T17" fmla="*/ 41 h 44"/>
              <a:gd name="T18" fmla="*/ 46 w 58"/>
              <a:gd name="T19" fmla="*/ 11 h 44"/>
              <a:gd name="T20" fmla="*/ 47 w 58"/>
              <a:gd name="T21" fmla="*/ 41 h 44"/>
              <a:gd name="T22" fmla="*/ 54 w 58"/>
              <a:gd name="T23" fmla="*/ 4 h 44"/>
              <a:gd name="T24" fmla="*/ 58 w 58"/>
              <a:gd name="T25" fmla="*/ 41 h 44"/>
              <a:gd name="T26" fmla="*/ 3 w 58"/>
              <a:gd name="T27" fmla="*/ 44 h 44"/>
              <a:gd name="T28" fmla="*/ 0 w 58"/>
              <a:gd name="T29" fmla="*/ 41 h 44"/>
              <a:gd name="T30" fmla="*/ 3 w 58"/>
              <a:gd name="T31" fmla="*/ 0 h 44"/>
              <a:gd name="T32" fmla="*/ 7 w 58"/>
              <a:gd name="T33" fmla="*/ 32 h 44"/>
              <a:gd name="T34" fmla="*/ 7 w 58"/>
              <a:gd name="T35" fmla="*/ 37 h 44"/>
              <a:gd name="T36" fmla="*/ 7 w 58"/>
              <a:gd name="T37" fmla="*/ 38 h 44"/>
              <a:gd name="T38" fmla="*/ 8 w 58"/>
              <a:gd name="T39" fmla="*/ 32 h 44"/>
              <a:gd name="T40" fmla="*/ 7 w 58"/>
              <a:gd name="T41" fmla="*/ 32 h 44"/>
              <a:gd name="T42" fmla="*/ 15 w 58"/>
              <a:gd name="T43" fmla="*/ 19 h 44"/>
              <a:gd name="T44" fmla="*/ 15 w 58"/>
              <a:gd name="T45" fmla="*/ 38 h 44"/>
              <a:gd name="T46" fmla="*/ 16 w 58"/>
              <a:gd name="T47" fmla="*/ 37 h 44"/>
              <a:gd name="T48" fmla="*/ 15 w 58"/>
              <a:gd name="T49" fmla="*/ 18 h 44"/>
              <a:gd name="T50" fmla="*/ 24 w 58"/>
              <a:gd name="T51" fmla="*/ 9 h 44"/>
              <a:gd name="T52" fmla="*/ 23 w 58"/>
              <a:gd name="T53" fmla="*/ 37 h 44"/>
              <a:gd name="T54" fmla="*/ 24 w 58"/>
              <a:gd name="T55" fmla="*/ 38 h 44"/>
              <a:gd name="T56" fmla="*/ 24 w 58"/>
              <a:gd name="T57" fmla="*/ 10 h 44"/>
              <a:gd name="T58" fmla="*/ 24 w 58"/>
              <a:gd name="T59" fmla="*/ 9 h 44"/>
              <a:gd name="T60" fmla="*/ 32 w 58"/>
              <a:gd name="T61" fmla="*/ 12 h 44"/>
              <a:gd name="T62" fmla="*/ 32 w 58"/>
              <a:gd name="T63" fmla="*/ 38 h 44"/>
              <a:gd name="T64" fmla="*/ 33 w 58"/>
              <a:gd name="T65" fmla="*/ 37 h 44"/>
              <a:gd name="T66" fmla="*/ 32 w 58"/>
              <a:gd name="T67" fmla="*/ 11 h 44"/>
              <a:gd name="T68" fmla="*/ 49 w 58"/>
              <a:gd name="T69" fmla="*/ 6 h 44"/>
              <a:gd name="T70" fmla="*/ 49 w 58"/>
              <a:gd name="T71" fmla="*/ 37 h 44"/>
              <a:gd name="T72" fmla="*/ 49 w 58"/>
              <a:gd name="T73" fmla="*/ 38 h 44"/>
              <a:gd name="T74" fmla="*/ 50 w 58"/>
              <a:gd name="T75" fmla="*/ 7 h 44"/>
              <a:gd name="T76" fmla="*/ 49 w 58"/>
              <a:gd name="T77" fmla="*/ 6 h 44"/>
              <a:gd name="T78" fmla="*/ 40 w 58"/>
              <a:gd name="T79" fmla="*/ 14 h 44"/>
              <a:gd name="T80" fmla="*/ 41 w 58"/>
              <a:gd name="T81" fmla="*/ 38 h 44"/>
              <a:gd name="T82" fmla="*/ 41 w 58"/>
              <a:gd name="T83" fmla="*/ 37 h 44"/>
              <a:gd name="T84" fmla="*/ 41 w 58"/>
              <a:gd name="T85" fmla="*/ 1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8" h="44">
                <a:moveTo>
                  <a:pt x="3" y="41"/>
                </a:moveTo>
                <a:cubicBezTo>
                  <a:pt x="5" y="41"/>
                  <a:pt x="5" y="41"/>
                  <a:pt x="5" y="41"/>
                </a:cubicBezTo>
                <a:cubicBezTo>
                  <a:pt x="5" y="29"/>
                  <a:pt x="5" y="29"/>
                  <a:pt x="5" y="29"/>
                </a:cubicBezTo>
                <a:cubicBezTo>
                  <a:pt x="12" y="29"/>
                  <a:pt x="12" y="29"/>
                  <a:pt x="12" y="29"/>
                </a:cubicBezTo>
                <a:cubicBezTo>
                  <a:pt x="12" y="41"/>
                  <a:pt x="12" y="41"/>
                  <a:pt x="12" y="41"/>
                </a:cubicBezTo>
                <a:cubicBezTo>
                  <a:pt x="14" y="41"/>
                  <a:pt x="14" y="41"/>
                  <a:pt x="14" y="41"/>
                </a:cubicBezTo>
                <a:cubicBezTo>
                  <a:pt x="14" y="16"/>
                  <a:pt x="14" y="16"/>
                  <a:pt x="14" y="16"/>
                </a:cubicBezTo>
                <a:cubicBezTo>
                  <a:pt x="21" y="16"/>
                  <a:pt x="21" y="16"/>
                  <a:pt x="21" y="16"/>
                </a:cubicBezTo>
                <a:cubicBezTo>
                  <a:pt x="21" y="41"/>
                  <a:pt x="21" y="41"/>
                  <a:pt x="21" y="41"/>
                </a:cubicBezTo>
                <a:cubicBezTo>
                  <a:pt x="22" y="41"/>
                  <a:pt x="22" y="41"/>
                  <a:pt x="22" y="41"/>
                </a:cubicBezTo>
                <a:cubicBezTo>
                  <a:pt x="22" y="7"/>
                  <a:pt x="22" y="7"/>
                  <a:pt x="22" y="7"/>
                </a:cubicBezTo>
                <a:cubicBezTo>
                  <a:pt x="29" y="7"/>
                  <a:pt x="29" y="7"/>
                  <a:pt x="29" y="7"/>
                </a:cubicBezTo>
                <a:cubicBezTo>
                  <a:pt x="29" y="41"/>
                  <a:pt x="29" y="41"/>
                  <a:pt x="29" y="41"/>
                </a:cubicBezTo>
                <a:cubicBezTo>
                  <a:pt x="31" y="41"/>
                  <a:pt x="31" y="41"/>
                  <a:pt x="31" y="41"/>
                </a:cubicBezTo>
                <a:cubicBezTo>
                  <a:pt x="31" y="9"/>
                  <a:pt x="31" y="9"/>
                  <a:pt x="31" y="9"/>
                </a:cubicBezTo>
                <a:cubicBezTo>
                  <a:pt x="38" y="9"/>
                  <a:pt x="38" y="9"/>
                  <a:pt x="38" y="9"/>
                </a:cubicBezTo>
                <a:cubicBezTo>
                  <a:pt x="38" y="41"/>
                  <a:pt x="38" y="41"/>
                  <a:pt x="38" y="41"/>
                </a:cubicBezTo>
                <a:cubicBezTo>
                  <a:pt x="39" y="41"/>
                  <a:pt x="39" y="41"/>
                  <a:pt x="39" y="41"/>
                </a:cubicBezTo>
                <a:cubicBezTo>
                  <a:pt x="39" y="11"/>
                  <a:pt x="39" y="11"/>
                  <a:pt x="39" y="11"/>
                </a:cubicBezTo>
                <a:cubicBezTo>
                  <a:pt x="46" y="11"/>
                  <a:pt x="46" y="11"/>
                  <a:pt x="46" y="11"/>
                </a:cubicBezTo>
                <a:cubicBezTo>
                  <a:pt x="46" y="41"/>
                  <a:pt x="46" y="41"/>
                  <a:pt x="46" y="41"/>
                </a:cubicBezTo>
                <a:cubicBezTo>
                  <a:pt x="47" y="41"/>
                  <a:pt x="47" y="41"/>
                  <a:pt x="47" y="41"/>
                </a:cubicBezTo>
                <a:cubicBezTo>
                  <a:pt x="47" y="4"/>
                  <a:pt x="47" y="4"/>
                  <a:pt x="47" y="4"/>
                </a:cubicBezTo>
                <a:cubicBezTo>
                  <a:pt x="54" y="4"/>
                  <a:pt x="54" y="4"/>
                  <a:pt x="54" y="4"/>
                </a:cubicBezTo>
                <a:cubicBezTo>
                  <a:pt x="54" y="41"/>
                  <a:pt x="54" y="41"/>
                  <a:pt x="54" y="41"/>
                </a:cubicBezTo>
                <a:cubicBezTo>
                  <a:pt x="58" y="41"/>
                  <a:pt x="58" y="41"/>
                  <a:pt x="58" y="41"/>
                </a:cubicBezTo>
                <a:cubicBezTo>
                  <a:pt x="58" y="44"/>
                  <a:pt x="58" y="44"/>
                  <a:pt x="58" y="44"/>
                </a:cubicBezTo>
                <a:cubicBezTo>
                  <a:pt x="3" y="44"/>
                  <a:pt x="3" y="44"/>
                  <a:pt x="3" y="44"/>
                </a:cubicBezTo>
                <a:cubicBezTo>
                  <a:pt x="0" y="44"/>
                  <a:pt x="0" y="44"/>
                  <a:pt x="0" y="44"/>
                </a:cubicBezTo>
                <a:cubicBezTo>
                  <a:pt x="0" y="41"/>
                  <a:pt x="0" y="41"/>
                  <a:pt x="0" y="41"/>
                </a:cubicBezTo>
                <a:cubicBezTo>
                  <a:pt x="0" y="0"/>
                  <a:pt x="0" y="0"/>
                  <a:pt x="0" y="0"/>
                </a:cubicBezTo>
                <a:cubicBezTo>
                  <a:pt x="3" y="0"/>
                  <a:pt x="3" y="0"/>
                  <a:pt x="3" y="0"/>
                </a:cubicBezTo>
                <a:cubicBezTo>
                  <a:pt x="3" y="41"/>
                  <a:pt x="3" y="41"/>
                  <a:pt x="3" y="41"/>
                </a:cubicBezTo>
                <a:close/>
                <a:moveTo>
                  <a:pt x="7" y="32"/>
                </a:moveTo>
                <a:cubicBezTo>
                  <a:pt x="7" y="32"/>
                  <a:pt x="7" y="32"/>
                  <a:pt x="7" y="32"/>
                </a:cubicBezTo>
                <a:cubicBezTo>
                  <a:pt x="7" y="37"/>
                  <a:pt x="7" y="37"/>
                  <a:pt x="7" y="37"/>
                </a:cubicBezTo>
                <a:cubicBezTo>
                  <a:pt x="7" y="38"/>
                  <a:pt x="7" y="38"/>
                  <a:pt x="7" y="38"/>
                </a:cubicBezTo>
                <a:cubicBezTo>
                  <a:pt x="7" y="38"/>
                  <a:pt x="7" y="38"/>
                  <a:pt x="7" y="38"/>
                </a:cubicBezTo>
                <a:cubicBezTo>
                  <a:pt x="8" y="38"/>
                  <a:pt x="8" y="38"/>
                  <a:pt x="8" y="37"/>
                </a:cubicBezTo>
                <a:cubicBezTo>
                  <a:pt x="8" y="32"/>
                  <a:pt x="8" y="32"/>
                  <a:pt x="8" y="32"/>
                </a:cubicBezTo>
                <a:cubicBezTo>
                  <a:pt x="8" y="32"/>
                  <a:pt x="8" y="32"/>
                  <a:pt x="7" y="32"/>
                </a:cubicBezTo>
                <a:cubicBezTo>
                  <a:pt x="7" y="32"/>
                  <a:pt x="7" y="32"/>
                  <a:pt x="7" y="32"/>
                </a:cubicBezTo>
                <a:close/>
                <a:moveTo>
                  <a:pt x="15" y="18"/>
                </a:moveTo>
                <a:cubicBezTo>
                  <a:pt x="15" y="18"/>
                  <a:pt x="15" y="19"/>
                  <a:pt x="15" y="19"/>
                </a:cubicBezTo>
                <a:cubicBezTo>
                  <a:pt x="15" y="37"/>
                  <a:pt x="15" y="37"/>
                  <a:pt x="15" y="37"/>
                </a:cubicBezTo>
                <a:cubicBezTo>
                  <a:pt x="15" y="38"/>
                  <a:pt x="15" y="38"/>
                  <a:pt x="15" y="38"/>
                </a:cubicBezTo>
                <a:cubicBezTo>
                  <a:pt x="15" y="38"/>
                  <a:pt x="15" y="38"/>
                  <a:pt x="15" y="38"/>
                </a:cubicBezTo>
                <a:cubicBezTo>
                  <a:pt x="16" y="38"/>
                  <a:pt x="16" y="38"/>
                  <a:pt x="16" y="37"/>
                </a:cubicBezTo>
                <a:cubicBezTo>
                  <a:pt x="16" y="19"/>
                  <a:pt x="16" y="19"/>
                  <a:pt x="16" y="19"/>
                </a:cubicBezTo>
                <a:cubicBezTo>
                  <a:pt x="16" y="19"/>
                  <a:pt x="16" y="18"/>
                  <a:pt x="15" y="18"/>
                </a:cubicBezTo>
                <a:cubicBezTo>
                  <a:pt x="15" y="18"/>
                  <a:pt x="15" y="18"/>
                  <a:pt x="15" y="18"/>
                </a:cubicBezTo>
                <a:close/>
                <a:moveTo>
                  <a:pt x="24" y="9"/>
                </a:moveTo>
                <a:cubicBezTo>
                  <a:pt x="23" y="9"/>
                  <a:pt x="23" y="9"/>
                  <a:pt x="23" y="10"/>
                </a:cubicBezTo>
                <a:cubicBezTo>
                  <a:pt x="23" y="37"/>
                  <a:pt x="23" y="37"/>
                  <a:pt x="23" y="37"/>
                </a:cubicBezTo>
                <a:cubicBezTo>
                  <a:pt x="23" y="38"/>
                  <a:pt x="23" y="38"/>
                  <a:pt x="24" y="38"/>
                </a:cubicBezTo>
                <a:cubicBezTo>
                  <a:pt x="24" y="38"/>
                  <a:pt x="24" y="38"/>
                  <a:pt x="24" y="38"/>
                </a:cubicBezTo>
                <a:cubicBezTo>
                  <a:pt x="24" y="38"/>
                  <a:pt x="24" y="38"/>
                  <a:pt x="24" y="37"/>
                </a:cubicBezTo>
                <a:cubicBezTo>
                  <a:pt x="24" y="10"/>
                  <a:pt x="24" y="10"/>
                  <a:pt x="24" y="10"/>
                </a:cubicBezTo>
                <a:cubicBezTo>
                  <a:pt x="24" y="9"/>
                  <a:pt x="24" y="9"/>
                  <a:pt x="24" y="9"/>
                </a:cubicBezTo>
                <a:cubicBezTo>
                  <a:pt x="24" y="9"/>
                  <a:pt x="24" y="9"/>
                  <a:pt x="24" y="9"/>
                </a:cubicBezTo>
                <a:close/>
                <a:moveTo>
                  <a:pt x="32" y="11"/>
                </a:moveTo>
                <a:cubicBezTo>
                  <a:pt x="32" y="11"/>
                  <a:pt x="32" y="12"/>
                  <a:pt x="32" y="12"/>
                </a:cubicBezTo>
                <a:cubicBezTo>
                  <a:pt x="32" y="37"/>
                  <a:pt x="32" y="37"/>
                  <a:pt x="32" y="37"/>
                </a:cubicBezTo>
                <a:cubicBezTo>
                  <a:pt x="32" y="38"/>
                  <a:pt x="32" y="38"/>
                  <a:pt x="32" y="38"/>
                </a:cubicBezTo>
                <a:cubicBezTo>
                  <a:pt x="32" y="38"/>
                  <a:pt x="32" y="38"/>
                  <a:pt x="32" y="38"/>
                </a:cubicBezTo>
                <a:cubicBezTo>
                  <a:pt x="33" y="38"/>
                  <a:pt x="33" y="38"/>
                  <a:pt x="33" y="37"/>
                </a:cubicBezTo>
                <a:cubicBezTo>
                  <a:pt x="33" y="12"/>
                  <a:pt x="33" y="12"/>
                  <a:pt x="33" y="12"/>
                </a:cubicBezTo>
                <a:cubicBezTo>
                  <a:pt x="33" y="12"/>
                  <a:pt x="33" y="11"/>
                  <a:pt x="32" y="11"/>
                </a:cubicBezTo>
                <a:cubicBezTo>
                  <a:pt x="32" y="11"/>
                  <a:pt x="32" y="11"/>
                  <a:pt x="32" y="11"/>
                </a:cubicBezTo>
                <a:close/>
                <a:moveTo>
                  <a:pt x="49" y="6"/>
                </a:moveTo>
                <a:cubicBezTo>
                  <a:pt x="49" y="6"/>
                  <a:pt x="49" y="6"/>
                  <a:pt x="49" y="7"/>
                </a:cubicBezTo>
                <a:cubicBezTo>
                  <a:pt x="49" y="37"/>
                  <a:pt x="49" y="37"/>
                  <a:pt x="49" y="37"/>
                </a:cubicBezTo>
                <a:cubicBezTo>
                  <a:pt x="49" y="38"/>
                  <a:pt x="49" y="38"/>
                  <a:pt x="49" y="38"/>
                </a:cubicBezTo>
                <a:cubicBezTo>
                  <a:pt x="49" y="38"/>
                  <a:pt x="49" y="38"/>
                  <a:pt x="49" y="38"/>
                </a:cubicBezTo>
                <a:cubicBezTo>
                  <a:pt x="49" y="38"/>
                  <a:pt x="50" y="38"/>
                  <a:pt x="50" y="37"/>
                </a:cubicBezTo>
                <a:cubicBezTo>
                  <a:pt x="50" y="7"/>
                  <a:pt x="50" y="7"/>
                  <a:pt x="50" y="7"/>
                </a:cubicBezTo>
                <a:cubicBezTo>
                  <a:pt x="50" y="6"/>
                  <a:pt x="49" y="6"/>
                  <a:pt x="49" y="6"/>
                </a:cubicBezTo>
                <a:cubicBezTo>
                  <a:pt x="49" y="6"/>
                  <a:pt x="49" y="6"/>
                  <a:pt x="49" y="6"/>
                </a:cubicBezTo>
                <a:close/>
                <a:moveTo>
                  <a:pt x="41" y="13"/>
                </a:moveTo>
                <a:cubicBezTo>
                  <a:pt x="40" y="13"/>
                  <a:pt x="40" y="14"/>
                  <a:pt x="40" y="14"/>
                </a:cubicBezTo>
                <a:cubicBezTo>
                  <a:pt x="40" y="37"/>
                  <a:pt x="40" y="37"/>
                  <a:pt x="40" y="37"/>
                </a:cubicBezTo>
                <a:cubicBezTo>
                  <a:pt x="40" y="38"/>
                  <a:pt x="40" y="38"/>
                  <a:pt x="41" y="38"/>
                </a:cubicBezTo>
                <a:cubicBezTo>
                  <a:pt x="41" y="38"/>
                  <a:pt x="41" y="38"/>
                  <a:pt x="41" y="38"/>
                </a:cubicBezTo>
                <a:cubicBezTo>
                  <a:pt x="41" y="38"/>
                  <a:pt x="41" y="38"/>
                  <a:pt x="41" y="37"/>
                </a:cubicBezTo>
                <a:cubicBezTo>
                  <a:pt x="41" y="14"/>
                  <a:pt x="41" y="14"/>
                  <a:pt x="41" y="14"/>
                </a:cubicBezTo>
                <a:cubicBezTo>
                  <a:pt x="41" y="14"/>
                  <a:pt x="41" y="13"/>
                  <a:pt x="41" y="13"/>
                </a:cubicBezTo>
                <a:close/>
              </a:path>
            </a:pathLst>
          </a:custGeom>
          <a:gradFill>
            <a:gsLst>
              <a:gs pos="0">
                <a:schemeClr val="accent2"/>
              </a:gs>
              <a:gs pos="100000">
                <a:schemeClr val="accent1"/>
              </a:gs>
            </a:gsLst>
            <a:lin ang="12600000" scaled="0"/>
          </a:gradFill>
          <a:ln>
            <a:noFill/>
          </a:ln>
        </p:spPr>
        <p:txBody>
          <a:bodyPr vert="horz" wrap="square" lIns="91440" tIns="45720" rIns="91440" bIns="45720" numCol="1" anchor="t" anchorCtr="0" compatLnSpc="1">
            <a:prstTxWarp prst="textNoShape">
              <a:avLst/>
            </a:prstTxWarp>
          </a:bodyPr>
          <a:lstStyle/>
          <a:p>
            <a:endParaRPr lang="zh-CN" altLang="en-US">
              <a:ea typeface="微软雅黑" panose="020B0503020204020204" pitchFamily="34" charset="-122"/>
            </a:endParaRPr>
          </a:p>
        </p:txBody>
      </p:sp>
      <p:grpSp>
        <p:nvGrpSpPr>
          <p:cNvPr id="20" name="原创设计师QQ598969553      _12"/>
          <p:cNvGrpSpPr/>
          <p:nvPr/>
        </p:nvGrpSpPr>
        <p:grpSpPr>
          <a:xfrm>
            <a:off x="1053457" y="1416543"/>
            <a:ext cx="1132134" cy="1132415"/>
            <a:chOff x="-381549" y="1319482"/>
            <a:chExt cx="1132134" cy="1132415"/>
          </a:xfrm>
        </p:grpSpPr>
        <p:sp>
          <p:nvSpPr>
            <p:cNvPr id="21" name="Oval 53"/>
            <p:cNvSpPr>
              <a:spLocks noChangeArrowheads="1"/>
            </p:cNvSpPr>
            <p:nvPr/>
          </p:nvSpPr>
          <p:spPr bwMode="auto">
            <a:xfrm>
              <a:off x="-381549" y="1319482"/>
              <a:ext cx="1132134" cy="1132415"/>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2" name="矩形 21"/>
            <p:cNvSpPr/>
            <p:nvPr/>
          </p:nvSpPr>
          <p:spPr>
            <a:xfrm>
              <a:off x="-303895" y="1470191"/>
              <a:ext cx="919402" cy="830997"/>
            </a:xfrm>
            <a:prstGeom prst="rect">
              <a:avLst/>
            </a:prstGeom>
          </p:spPr>
          <p:txBody>
            <a:bodyPr wrap="square" anchor="ctr">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添加</a:t>
              </a:r>
              <a:endParaRPr lang="en-US" altLang="zh-CN" sz="2400" dirty="0">
                <a:solidFill>
                  <a:schemeClr val="bg1"/>
                </a:solidFill>
                <a:latin typeface="微软雅黑" panose="020B0503020204020204" pitchFamily="34" charset="-122"/>
                <a:ea typeface="微软雅黑" panose="020B0503020204020204" pitchFamily="34" charset="-122"/>
              </a:endParaRPr>
            </a:p>
            <a:p>
              <a:pPr algn="ctr"/>
              <a:r>
                <a:rPr lang="zh-CN" altLang="en-US" sz="2400" dirty="0">
                  <a:solidFill>
                    <a:schemeClr val="bg1"/>
                  </a:solidFill>
                  <a:latin typeface="微软雅黑" panose="020B0503020204020204" pitchFamily="34" charset="-122"/>
                  <a:ea typeface="微软雅黑" panose="020B0503020204020204" pitchFamily="34" charset="-122"/>
                </a:rPr>
                <a:t>标题</a:t>
              </a:r>
            </a:p>
          </p:txBody>
        </p:sp>
      </p:grpSp>
      <p:grpSp>
        <p:nvGrpSpPr>
          <p:cNvPr id="23" name="原创设计师QQ598969553      _13"/>
          <p:cNvGrpSpPr/>
          <p:nvPr/>
        </p:nvGrpSpPr>
        <p:grpSpPr>
          <a:xfrm>
            <a:off x="3059832" y="1416543"/>
            <a:ext cx="1132134" cy="1132415"/>
            <a:chOff x="-381549" y="1319482"/>
            <a:chExt cx="1132134" cy="1132415"/>
          </a:xfrm>
        </p:grpSpPr>
        <p:sp>
          <p:nvSpPr>
            <p:cNvPr id="24" name="Oval 53"/>
            <p:cNvSpPr>
              <a:spLocks noChangeArrowheads="1"/>
            </p:cNvSpPr>
            <p:nvPr/>
          </p:nvSpPr>
          <p:spPr bwMode="auto">
            <a:xfrm>
              <a:off x="-381549" y="1319482"/>
              <a:ext cx="1132134" cy="1132415"/>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5" name="矩形 24"/>
            <p:cNvSpPr/>
            <p:nvPr/>
          </p:nvSpPr>
          <p:spPr>
            <a:xfrm>
              <a:off x="-283575" y="1470191"/>
              <a:ext cx="919402" cy="830997"/>
            </a:xfrm>
            <a:prstGeom prst="rect">
              <a:avLst/>
            </a:prstGeom>
          </p:spPr>
          <p:txBody>
            <a:bodyPr wrap="square" anchor="ctr">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添加</a:t>
              </a:r>
              <a:endParaRPr lang="en-US" altLang="zh-CN" sz="2400" dirty="0">
                <a:solidFill>
                  <a:schemeClr val="bg1"/>
                </a:solidFill>
                <a:latin typeface="微软雅黑" panose="020B0503020204020204" pitchFamily="34" charset="-122"/>
                <a:ea typeface="微软雅黑" panose="020B0503020204020204" pitchFamily="34" charset="-122"/>
              </a:endParaRPr>
            </a:p>
            <a:p>
              <a:pPr algn="ctr"/>
              <a:r>
                <a:rPr lang="zh-CN" altLang="en-US" sz="2400" dirty="0">
                  <a:solidFill>
                    <a:schemeClr val="bg1"/>
                  </a:solidFill>
                  <a:latin typeface="微软雅黑" panose="020B0503020204020204" pitchFamily="34" charset="-122"/>
                  <a:ea typeface="微软雅黑" panose="020B0503020204020204" pitchFamily="34" charset="-122"/>
                </a:rPr>
                <a:t>标题</a:t>
              </a:r>
            </a:p>
          </p:txBody>
        </p:sp>
      </p:grpSp>
      <p:grpSp>
        <p:nvGrpSpPr>
          <p:cNvPr id="26" name="原创设计师QQ598969553      _14"/>
          <p:cNvGrpSpPr/>
          <p:nvPr/>
        </p:nvGrpSpPr>
        <p:grpSpPr>
          <a:xfrm>
            <a:off x="4932040" y="1416543"/>
            <a:ext cx="1132134" cy="1132415"/>
            <a:chOff x="-381549" y="1319482"/>
            <a:chExt cx="1132134" cy="1132415"/>
          </a:xfrm>
        </p:grpSpPr>
        <p:sp>
          <p:nvSpPr>
            <p:cNvPr id="27" name="Oval 53"/>
            <p:cNvSpPr>
              <a:spLocks noChangeArrowheads="1"/>
            </p:cNvSpPr>
            <p:nvPr/>
          </p:nvSpPr>
          <p:spPr bwMode="auto">
            <a:xfrm>
              <a:off x="-381549" y="1319482"/>
              <a:ext cx="1132134" cy="1132415"/>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8" name="矩形 27"/>
            <p:cNvSpPr/>
            <p:nvPr/>
          </p:nvSpPr>
          <p:spPr>
            <a:xfrm>
              <a:off x="-324215" y="1470191"/>
              <a:ext cx="919402" cy="830997"/>
            </a:xfrm>
            <a:prstGeom prst="rect">
              <a:avLst/>
            </a:prstGeom>
          </p:spPr>
          <p:txBody>
            <a:bodyPr wrap="square" anchor="ctr">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添加</a:t>
              </a:r>
              <a:endParaRPr lang="en-US" altLang="zh-CN" sz="2400" dirty="0">
                <a:solidFill>
                  <a:schemeClr val="bg1"/>
                </a:solidFill>
                <a:latin typeface="微软雅黑" panose="020B0503020204020204" pitchFamily="34" charset="-122"/>
                <a:ea typeface="微软雅黑" panose="020B0503020204020204" pitchFamily="34" charset="-122"/>
              </a:endParaRPr>
            </a:p>
            <a:p>
              <a:pPr algn="ctr"/>
              <a:r>
                <a:rPr lang="zh-CN" altLang="en-US" sz="2400" dirty="0">
                  <a:solidFill>
                    <a:schemeClr val="bg1"/>
                  </a:solidFill>
                  <a:latin typeface="微软雅黑" panose="020B0503020204020204" pitchFamily="34" charset="-122"/>
                  <a:ea typeface="微软雅黑" panose="020B0503020204020204" pitchFamily="34" charset="-122"/>
                </a:rPr>
                <a:t>标题</a:t>
              </a:r>
            </a:p>
          </p:txBody>
        </p:sp>
      </p:grpSp>
      <p:grpSp>
        <p:nvGrpSpPr>
          <p:cNvPr id="29" name="原创设计师QQ598969553      _15"/>
          <p:cNvGrpSpPr/>
          <p:nvPr/>
        </p:nvGrpSpPr>
        <p:grpSpPr>
          <a:xfrm>
            <a:off x="6841576" y="1416543"/>
            <a:ext cx="1132134" cy="1132415"/>
            <a:chOff x="-381549" y="1319482"/>
            <a:chExt cx="1132134" cy="1132415"/>
          </a:xfrm>
        </p:grpSpPr>
        <p:sp>
          <p:nvSpPr>
            <p:cNvPr id="30" name="Oval 53"/>
            <p:cNvSpPr>
              <a:spLocks noChangeArrowheads="1"/>
            </p:cNvSpPr>
            <p:nvPr/>
          </p:nvSpPr>
          <p:spPr bwMode="auto">
            <a:xfrm>
              <a:off x="-381549" y="1319482"/>
              <a:ext cx="1132134" cy="1132415"/>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31" name="矩形 30"/>
            <p:cNvSpPr/>
            <p:nvPr/>
          </p:nvSpPr>
          <p:spPr>
            <a:xfrm>
              <a:off x="-288639" y="1470191"/>
              <a:ext cx="919402" cy="830997"/>
            </a:xfrm>
            <a:prstGeom prst="rect">
              <a:avLst/>
            </a:prstGeom>
          </p:spPr>
          <p:txBody>
            <a:bodyPr wrap="square" anchor="ctr">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添加</a:t>
              </a:r>
              <a:endParaRPr lang="en-US" altLang="zh-CN" sz="2400" dirty="0">
                <a:solidFill>
                  <a:schemeClr val="bg1"/>
                </a:solidFill>
                <a:latin typeface="微软雅黑" panose="020B0503020204020204" pitchFamily="34" charset="-122"/>
                <a:ea typeface="微软雅黑" panose="020B0503020204020204" pitchFamily="34" charset="-122"/>
              </a:endParaRPr>
            </a:p>
            <a:p>
              <a:pPr algn="ctr"/>
              <a:r>
                <a:rPr lang="zh-CN" altLang="en-US" sz="2400" dirty="0">
                  <a:solidFill>
                    <a:schemeClr val="bg1"/>
                  </a:solidFill>
                  <a:latin typeface="微软雅黑" panose="020B0503020204020204" pitchFamily="34" charset="-122"/>
                  <a:ea typeface="微软雅黑" panose="020B0503020204020204" pitchFamily="34" charset="-122"/>
                </a:rPr>
                <a:t>标题</a:t>
              </a:r>
            </a:p>
          </p:txBody>
        </p:sp>
      </p:grpSp>
      <p:pic>
        <p:nvPicPr>
          <p:cNvPr id="33"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1050115083"/>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par>
                                <p:cTn id="10" presetID="53" presetClass="entr" presetSubtype="16" fill="hold" nodeType="withEffect">
                                  <p:stCondLst>
                                    <p:cond delay="300"/>
                                  </p:stCondLst>
                                  <p:childTnLst>
                                    <p:set>
                                      <p:cBhvr>
                                        <p:cTn id="11" dur="1" fill="hold">
                                          <p:stCondLst>
                                            <p:cond delay="0"/>
                                          </p:stCondLst>
                                        </p:cTn>
                                        <p:tgtEl>
                                          <p:spTgt spid="23"/>
                                        </p:tgtEl>
                                        <p:attrNameLst>
                                          <p:attrName>style.visibility</p:attrName>
                                        </p:attrNameLst>
                                      </p:cBhvr>
                                      <p:to>
                                        <p:strVal val="visible"/>
                                      </p:to>
                                    </p:set>
                                    <p:anim calcmode="lin" valueType="num">
                                      <p:cBhvr>
                                        <p:cTn id="12" dur="500" fill="hold"/>
                                        <p:tgtEl>
                                          <p:spTgt spid="23"/>
                                        </p:tgtEl>
                                        <p:attrNameLst>
                                          <p:attrName>ppt_w</p:attrName>
                                        </p:attrNameLst>
                                      </p:cBhvr>
                                      <p:tavLst>
                                        <p:tav tm="0">
                                          <p:val>
                                            <p:fltVal val="0"/>
                                          </p:val>
                                        </p:tav>
                                        <p:tav tm="100000">
                                          <p:val>
                                            <p:strVal val="#ppt_w"/>
                                          </p:val>
                                        </p:tav>
                                      </p:tavLst>
                                    </p:anim>
                                    <p:anim calcmode="lin" valueType="num">
                                      <p:cBhvr>
                                        <p:cTn id="13" dur="500" fill="hold"/>
                                        <p:tgtEl>
                                          <p:spTgt spid="23"/>
                                        </p:tgtEl>
                                        <p:attrNameLst>
                                          <p:attrName>ppt_h</p:attrName>
                                        </p:attrNameLst>
                                      </p:cBhvr>
                                      <p:tavLst>
                                        <p:tav tm="0">
                                          <p:val>
                                            <p:fltVal val="0"/>
                                          </p:val>
                                        </p:tav>
                                        <p:tav tm="100000">
                                          <p:val>
                                            <p:strVal val="#ppt_h"/>
                                          </p:val>
                                        </p:tav>
                                      </p:tavLst>
                                    </p:anim>
                                    <p:animEffect transition="in" filter="fade">
                                      <p:cBhvr>
                                        <p:cTn id="14" dur="500"/>
                                        <p:tgtEl>
                                          <p:spTgt spid="23"/>
                                        </p:tgtEl>
                                      </p:cBhvr>
                                    </p:animEffect>
                                  </p:childTnLst>
                                </p:cTn>
                              </p:par>
                              <p:par>
                                <p:cTn id="15" presetID="53" presetClass="entr" presetSubtype="16" fill="hold" nodeType="withEffect">
                                  <p:stCondLst>
                                    <p:cond delay="600"/>
                                  </p:stCondLst>
                                  <p:childTnLst>
                                    <p:set>
                                      <p:cBhvr>
                                        <p:cTn id="16" dur="1" fill="hold">
                                          <p:stCondLst>
                                            <p:cond delay="0"/>
                                          </p:stCondLst>
                                        </p:cTn>
                                        <p:tgtEl>
                                          <p:spTgt spid="26"/>
                                        </p:tgtEl>
                                        <p:attrNameLst>
                                          <p:attrName>style.visibility</p:attrName>
                                        </p:attrNameLst>
                                      </p:cBhvr>
                                      <p:to>
                                        <p:strVal val="visible"/>
                                      </p:to>
                                    </p:set>
                                    <p:anim calcmode="lin" valueType="num">
                                      <p:cBhvr>
                                        <p:cTn id="17" dur="500" fill="hold"/>
                                        <p:tgtEl>
                                          <p:spTgt spid="26"/>
                                        </p:tgtEl>
                                        <p:attrNameLst>
                                          <p:attrName>ppt_w</p:attrName>
                                        </p:attrNameLst>
                                      </p:cBhvr>
                                      <p:tavLst>
                                        <p:tav tm="0">
                                          <p:val>
                                            <p:fltVal val="0"/>
                                          </p:val>
                                        </p:tav>
                                        <p:tav tm="100000">
                                          <p:val>
                                            <p:strVal val="#ppt_w"/>
                                          </p:val>
                                        </p:tav>
                                      </p:tavLst>
                                    </p:anim>
                                    <p:anim calcmode="lin" valueType="num">
                                      <p:cBhvr>
                                        <p:cTn id="18" dur="500" fill="hold"/>
                                        <p:tgtEl>
                                          <p:spTgt spid="26"/>
                                        </p:tgtEl>
                                        <p:attrNameLst>
                                          <p:attrName>ppt_h</p:attrName>
                                        </p:attrNameLst>
                                      </p:cBhvr>
                                      <p:tavLst>
                                        <p:tav tm="0">
                                          <p:val>
                                            <p:fltVal val="0"/>
                                          </p:val>
                                        </p:tav>
                                        <p:tav tm="100000">
                                          <p:val>
                                            <p:strVal val="#ppt_h"/>
                                          </p:val>
                                        </p:tav>
                                      </p:tavLst>
                                    </p:anim>
                                    <p:animEffect transition="in" filter="fade">
                                      <p:cBhvr>
                                        <p:cTn id="19" dur="500"/>
                                        <p:tgtEl>
                                          <p:spTgt spid="26"/>
                                        </p:tgtEl>
                                      </p:cBhvr>
                                    </p:animEffect>
                                  </p:childTnLst>
                                </p:cTn>
                              </p:par>
                              <p:par>
                                <p:cTn id="20" presetID="53" presetClass="entr" presetSubtype="16" fill="hold" nodeType="withEffect">
                                  <p:stCondLst>
                                    <p:cond delay="900"/>
                                  </p:stCondLst>
                                  <p:childTnLst>
                                    <p:set>
                                      <p:cBhvr>
                                        <p:cTn id="21" dur="1" fill="hold">
                                          <p:stCondLst>
                                            <p:cond delay="0"/>
                                          </p:stCondLst>
                                        </p:cTn>
                                        <p:tgtEl>
                                          <p:spTgt spid="29"/>
                                        </p:tgtEl>
                                        <p:attrNameLst>
                                          <p:attrName>style.visibility</p:attrName>
                                        </p:attrNameLst>
                                      </p:cBhvr>
                                      <p:to>
                                        <p:strVal val="visible"/>
                                      </p:to>
                                    </p:set>
                                    <p:anim calcmode="lin" valueType="num">
                                      <p:cBhvr>
                                        <p:cTn id="22" dur="500" fill="hold"/>
                                        <p:tgtEl>
                                          <p:spTgt spid="29"/>
                                        </p:tgtEl>
                                        <p:attrNameLst>
                                          <p:attrName>ppt_w</p:attrName>
                                        </p:attrNameLst>
                                      </p:cBhvr>
                                      <p:tavLst>
                                        <p:tav tm="0">
                                          <p:val>
                                            <p:fltVal val="0"/>
                                          </p:val>
                                        </p:tav>
                                        <p:tav tm="100000">
                                          <p:val>
                                            <p:strVal val="#ppt_w"/>
                                          </p:val>
                                        </p:tav>
                                      </p:tavLst>
                                    </p:anim>
                                    <p:anim calcmode="lin" valueType="num">
                                      <p:cBhvr>
                                        <p:cTn id="23" dur="500" fill="hold"/>
                                        <p:tgtEl>
                                          <p:spTgt spid="29"/>
                                        </p:tgtEl>
                                        <p:attrNameLst>
                                          <p:attrName>ppt_h</p:attrName>
                                        </p:attrNameLst>
                                      </p:cBhvr>
                                      <p:tavLst>
                                        <p:tav tm="0">
                                          <p:val>
                                            <p:fltVal val="0"/>
                                          </p:val>
                                        </p:tav>
                                        <p:tav tm="100000">
                                          <p:val>
                                            <p:strVal val="#ppt_h"/>
                                          </p:val>
                                        </p:tav>
                                      </p:tavLst>
                                    </p:anim>
                                    <p:animEffect transition="in" filter="fade">
                                      <p:cBhvr>
                                        <p:cTn id="24" dur="500"/>
                                        <p:tgtEl>
                                          <p:spTgt spid="29"/>
                                        </p:tgtEl>
                                      </p:cBhvr>
                                    </p:animEffect>
                                  </p:childTnLst>
                                </p:cTn>
                              </p:par>
                            </p:childTnLst>
                          </p:cTn>
                        </p:par>
                        <p:par>
                          <p:cTn id="25" fill="hold">
                            <p:stCondLst>
                              <p:cond delay="1400"/>
                            </p:stCondLst>
                            <p:childTnLst>
                              <p:par>
                                <p:cTn id="26" presetID="53" presetClass="entr" presetSubtype="16" fill="hold" grpId="0" nodeType="after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ppt_w</p:attrName>
                                        </p:attrNameLst>
                                      </p:cBhvr>
                                      <p:tavLst>
                                        <p:tav tm="0">
                                          <p:val>
                                            <p:fltVal val="0"/>
                                          </p:val>
                                        </p:tav>
                                        <p:tav tm="100000">
                                          <p:val>
                                            <p:strVal val="#ppt_w"/>
                                          </p:val>
                                        </p:tav>
                                      </p:tavLst>
                                    </p:anim>
                                    <p:anim calcmode="lin" valueType="num">
                                      <p:cBhvr>
                                        <p:cTn id="34" dur="500" fill="hold"/>
                                        <p:tgtEl>
                                          <p:spTgt spid="10"/>
                                        </p:tgtEl>
                                        <p:attrNameLst>
                                          <p:attrName>ppt_h</p:attrName>
                                        </p:attrNameLst>
                                      </p:cBhvr>
                                      <p:tavLst>
                                        <p:tav tm="0">
                                          <p:val>
                                            <p:fltVal val="0"/>
                                          </p:val>
                                        </p:tav>
                                        <p:tav tm="100000">
                                          <p:val>
                                            <p:strVal val="#ppt_h"/>
                                          </p:val>
                                        </p:tav>
                                      </p:tavLst>
                                    </p:anim>
                                    <p:animEffect transition="in" filter="fade">
                                      <p:cBhvr>
                                        <p:cTn id="35" dur="500"/>
                                        <p:tgtEl>
                                          <p:spTgt spid="10"/>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p:cTn id="38" dur="500" fill="hold"/>
                                        <p:tgtEl>
                                          <p:spTgt spid="11"/>
                                        </p:tgtEl>
                                        <p:attrNameLst>
                                          <p:attrName>ppt_w</p:attrName>
                                        </p:attrNameLst>
                                      </p:cBhvr>
                                      <p:tavLst>
                                        <p:tav tm="0">
                                          <p:val>
                                            <p:fltVal val="0"/>
                                          </p:val>
                                        </p:tav>
                                        <p:tav tm="100000">
                                          <p:val>
                                            <p:strVal val="#ppt_w"/>
                                          </p:val>
                                        </p:tav>
                                      </p:tavLst>
                                    </p:anim>
                                    <p:anim calcmode="lin" valueType="num">
                                      <p:cBhvr>
                                        <p:cTn id="39" dur="500" fill="hold"/>
                                        <p:tgtEl>
                                          <p:spTgt spid="11"/>
                                        </p:tgtEl>
                                        <p:attrNameLst>
                                          <p:attrName>ppt_h</p:attrName>
                                        </p:attrNameLst>
                                      </p:cBhvr>
                                      <p:tavLst>
                                        <p:tav tm="0">
                                          <p:val>
                                            <p:fltVal val="0"/>
                                          </p:val>
                                        </p:tav>
                                        <p:tav tm="100000">
                                          <p:val>
                                            <p:strVal val="#ppt_h"/>
                                          </p:val>
                                        </p:tav>
                                      </p:tavLst>
                                    </p:anim>
                                    <p:animEffect transition="in" filter="fade">
                                      <p:cBhvr>
                                        <p:cTn id="40" dur="500"/>
                                        <p:tgtEl>
                                          <p:spTgt spid="11"/>
                                        </p:tgtEl>
                                      </p:cBhvr>
                                    </p:animEffect>
                                  </p:childTnLst>
                                </p:cTn>
                              </p:par>
                            </p:childTnLst>
                          </p:cTn>
                        </p:par>
                        <p:par>
                          <p:cTn id="41" fill="hold">
                            <p:stCondLst>
                              <p:cond delay="1900"/>
                            </p:stCondLst>
                            <p:childTnLst>
                              <p:par>
                                <p:cTn id="42" presetID="10" presetClass="entr" presetSubtype="0" fill="hold" grpId="0" nodeType="after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childTnLst>
                          </p:cTn>
                        </p:par>
                        <p:par>
                          <p:cTn id="51" fill="hold">
                            <p:stCondLst>
                              <p:cond delay="2400"/>
                            </p:stCondLst>
                            <p:childTnLst>
                              <p:par>
                                <p:cTn id="52" presetID="53" presetClass="entr" presetSubtype="16" fill="hold" grpId="0" nodeType="afterEffect">
                                  <p:stCondLst>
                                    <p:cond delay="0"/>
                                  </p:stCondLst>
                                  <p:childTnLst>
                                    <p:set>
                                      <p:cBhvr>
                                        <p:cTn id="53" dur="1" fill="hold">
                                          <p:stCondLst>
                                            <p:cond delay="0"/>
                                          </p:stCondLst>
                                        </p:cTn>
                                        <p:tgtEl>
                                          <p:spTgt spid="16"/>
                                        </p:tgtEl>
                                        <p:attrNameLst>
                                          <p:attrName>style.visibility</p:attrName>
                                        </p:attrNameLst>
                                      </p:cBhvr>
                                      <p:to>
                                        <p:strVal val="visible"/>
                                      </p:to>
                                    </p:set>
                                    <p:anim calcmode="lin" valueType="num">
                                      <p:cBhvr>
                                        <p:cTn id="54" dur="500" fill="hold"/>
                                        <p:tgtEl>
                                          <p:spTgt spid="16"/>
                                        </p:tgtEl>
                                        <p:attrNameLst>
                                          <p:attrName>ppt_w</p:attrName>
                                        </p:attrNameLst>
                                      </p:cBhvr>
                                      <p:tavLst>
                                        <p:tav tm="0">
                                          <p:val>
                                            <p:fltVal val="0"/>
                                          </p:val>
                                        </p:tav>
                                        <p:tav tm="100000">
                                          <p:val>
                                            <p:strVal val="#ppt_w"/>
                                          </p:val>
                                        </p:tav>
                                      </p:tavLst>
                                    </p:anim>
                                    <p:anim calcmode="lin" valueType="num">
                                      <p:cBhvr>
                                        <p:cTn id="55" dur="500" fill="hold"/>
                                        <p:tgtEl>
                                          <p:spTgt spid="16"/>
                                        </p:tgtEl>
                                        <p:attrNameLst>
                                          <p:attrName>ppt_h</p:attrName>
                                        </p:attrNameLst>
                                      </p:cBhvr>
                                      <p:tavLst>
                                        <p:tav tm="0">
                                          <p:val>
                                            <p:fltVal val="0"/>
                                          </p:val>
                                        </p:tav>
                                        <p:tav tm="100000">
                                          <p:val>
                                            <p:strVal val="#ppt_h"/>
                                          </p:val>
                                        </p:tav>
                                      </p:tavLst>
                                    </p:anim>
                                    <p:animEffect transition="in" filter="fade">
                                      <p:cBhvr>
                                        <p:cTn id="56" dur="500"/>
                                        <p:tgtEl>
                                          <p:spTgt spid="16"/>
                                        </p:tgtEl>
                                      </p:cBhvr>
                                    </p:animEffect>
                                  </p:childTnLst>
                                </p:cTn>
                              </p:par>
                            </p:childTnLst>
                          </p:cTn>
                        </p:par>
                        <p:par>
                          <p:cTn id="57" fill="hold">
                            <p:stCondLst>
                              <p:cond delay="2900"/>
                            </p:stCondLst>
                            <p:childTnLst>
                              <p:par>
                                <p:cTn id="58" presetID="22" presetClass="entr" presetSubtype="1" fill="hold" nodeType="after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wipe(up)">
                                      <p:cBhvr>
                                        <p:cTn id="60" dur="500"/>
                                        <p:tgtEl>
                                          <p:spTgt spid="13"/>
                                        </p:tgtEl>
                                      </p:cBhvr>
                                    </p:animEffect>
                                  </p:childTnLst>
                                </p:cTn>
                              </p:par>
                              <p:par>
                                <p:cTn id="61" presetID="22" presetClass="entr" presetSubtype="1" fill="hold" nodeType="with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wipe(up)">
                                      <p:cBhvr>
                                        <p:cTn id="63" dur="500"/>
                                        <p:tgtEl>
                                          <p:spTgt spid="15"/>
                                        </p:tgtEl>
                                      </p:cBhvr>
                                    </p:animEffect>
                                  </p:childTnLst>
                                </p:cTn>
                              </p:par>
                            </p:childTnLst>
                          </p:cTn>
                        </p:par>
                        <p:par>
                          <p:cTn id="64" fill="hold">
                            <p:stCondLst>
                              <p:cond delay="3400"/>
                            </p:stCondLst>
                            <p:childTnLst>
                              <p:par>
                                <p:cTn id="65" presetID="22" presetClass="entr" presetSubtype="8" fill="hold" grpId="0" nodeType="afterEffect">
                                  <p:stCondLst>
                                    <p:cond delay="0"/>
                                  </p:stCondLst>
                                  <p:childTnLst>
                                    <p:set>
                                      <p:cBhvr>
                                        <p:cTn id="66" dur="1" fill="hold">
                                          <p:stCondLst>
                                            <p:cond delay="0"/>
                                          </p:stCondLst>
                                        </p:cTn>
                                        <p:tgtEl>
                                          <p:spTgt spid="14"/>
                                        </p:tgtEl>
                                        <p:attrNameLst>
                                          <p:attrName>style.visibility</p:attrName>
                                        </p:attrNameLst>
                                      </p:cBhvr>
                                      <p:to>
                                        <p:strVal val="visible"/>
                                      </p:to>
                                    </p:set>
                                    <p:animEffect transition="in" filter="wipe(left)">
                                      <p:cBhvr>
                                        <p:cTn id="67" dur="500"/>
                                        <p:tgtEl>
                                          <p:spTgt spid="14"/>
                                        </p:tgtEl>
                                      </p:cBhvr>
                                    </p:animEffect>
                                  </p:childTnLst>
                                </p:cTn>
                              </p:par>
                              <p:par>
                                <p:cTn id="68" presetID="22" presetClass="entr" presetSubtype="2" fill="hold" grpId="0" nodeType="withEffect">
                                  <p:stCondLst>
                                    <p:cond delay="0"/>
                                  </p:stCondLst>
                                  <p:childTnLst>
                                    <p:set>
                                      <p:cBhvr>
                                        <p:cTn id="69" dur="1" fill="hold">
                                          <p:stCondLst>
                                            <p:cond delay="0"/>
                                          </p:stCondLst>
                                        </p:cTn>
                                        <p:tgtEl>
                                          <p:spTgt spid="12"/>
                                        </p:tgtEl>
                                        <p:attrNameLst>
                                          <p:attrName>style.visibility</p:attrName>
                                        </p:attrNameLst>
                                      </p:cBhvr>
                                      <p:to>
                                        <p:strVal val="visible"/>
                                      </p:to>
                                    </p:set>
                                    <p:animEffect transition="in" filter="wipe(right)">
                                      <p:cBhvr>
                                        <p:cTn id="7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p:bldP spid="14" grpId="0"/>
      <p:bldP spid="16" grpId="0"/>
      <p:bldP spid="17" grpId="0" animBg="1"/>
      <p:bldP spid="18" grpId="0" animBg="1"/>
      <p:bldP spid="1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原创设计师QQ598969553      _1"/>
          <p:cNvSpPr txBox="1"/>
          <p:nvPr/>
        </p:nvSpPr>
        <p:spPr>
          <a:xfrm>
            <a:off x="664482" y="1347614"/>
            <a:ext cx="3217688" cy="830997"/>
          </a:xfrm>
          <a:prstGeom prst="rect">
            <a:avLst/>
          </a:prstGeom>
          <a:noFill/>
          <a:ln>
            <a:noFill/>
          </a:ln>
        </p:spPr>
        <p:txBody>
          <a:bodyPr wrap="square" rtlCol="0">
            <a:spAutoFit/>
          </a:bodyPr>
          <a:lstStyle/>
          <a:p>
            <a:r>
              <a:rPr lang="zh-CN" altLang="en-US" sz="1200" dirty="0">
                <a:latin typeface="微软雅黑" panose="020B0503020204020204" pitchFamily="34" charset="-122"/>
                <a:ea typeface="微软雅黑" panose="020B0503020204020204" pitchFamily="34" charset="-122"/>
                <a:cs typeface="方正兰亭细黑_GBK_M" pitchFamily="2" charset="2"/>
              </a:rPr>
              <a:t>您的内容打在这里，或者通过复制您的文本后，在此框中选择粘贴，并选择只保留文字。您的内容打在这里，或者通过复制您的文本后，在此框中选择粘贴，并选择只保留文字。</a:t>
            </a:r>
          </a:p>
        </p:txBody>
      </p:sp>
      <p:sp>
        <p:nvSpPr>
          <p:cNvPr id="10" name="原创设计师QQ598969553      _2"/>
          <p:cNvSpPr txBox="1"/>
          <p:nvPr/>
        </p:nvSpPr>
        <p:spPr>
          <a:xfrm>
            <a:off x="6409344" y="2490510"/>
            <a:ext cx="2111475" cy="646331"/>
          </a:xfrm>
          <a:prstGeom prst="rect">
            <a:avLst/>
          </a:prstGeom>
          <a:noFill/>
        </p:spPr>
        <p:txBody>
          <a:bodyPr wrap="square" rtlCol="0">
            <a:spAutoFit/>
          </a:bodyPr>
          <a:lstStyle/>
          <a:p>
            <a:r>
              <a:rPr lang="en-US" altLang="zh-CN" sz="1200" dirty="0">
                <a:latin typeface="微软雅黑" panose="020B0503020204020204" pitchFamily="34" charset="-122"/>
                <a:ea typeface="微软雅黑" panose="020B0503020204020204" pitchFamily="34" charset="-122"/>
                <a:cs typeface="方正兰亭细黑_GBK_M" pitchFamily="2" charset="2"/>
              </a:rPr>
              <a:t>01.</a:t>
            </a:r>
            <a:r>
              <a:rPr lang="zh-CN" altLang="en-US" sz="1200" dirty="0">
                <a:latin typeface="微软雅黑" panose="020B0503020204020204" pitchFamily="34" charset="-122"/>
                <a:ea typeface="微软雅黑" panose="020B0503020204020204" pitchFamily="34" charset="-122"/>
                <a:cs typeface="方正兰亭细黑_GBK_M" pitchFamily="2" charset="2"/>
              </a:rPr>
              <a:t>您的内容打在这里，或者通过复制您的文本后，在此框中选择粘贴，</a:t>
            </a:r>
          </a:p>
        </p:txBody>
      </p:sp>
      <p:sp>
        <p:nvSpPr>
          <p:cNvPr id="11" name="原创设计师QQ598969553      _3"/>
          <p:cNvSpPr txBox="1"/>
          <p:nvPr/>
        </p:nvSpPr>
        <p:spPr>
          <a:xfrm>
            <a:off x="6409344" y="3319150"/>
            <a:ext cx="2111475" cy="646331"/>
          </a:xfrm>
          <a:prstGeom prst="rect">
            <a:avLst/>
          </a:prstGeom>
          <a:noFill/>
        </p:spPr>
        <p:txBody>
          <a:bodyPr wrap="square" rtlCol="0">
            <a:spAutoFit/>
          </a:bodyPr>
          <a:lstStyle/>
          <a:p>
            <a:r>
              <a:rPr lang="en-US" altLang="zh-CN" sz="1200" dirty="0">
                <a:latin typeface="微软雅黑" panose="020B0503020204020204" pitchFamily="34" charset="-122"/>
                <a:ea typeface="微软雅黑" panose="020B0503020204020204" pitchFamily="34" charset="-122"/>
                <a:cs typeface="方正兰亭细黑_GBK_M" pitchFamily="2" charset="2"/>
              </a:rPr>
              <a:t>02.</a:t>
            </a:r>
            <a:r>
              <a:rPr lang="zh-CN" altLang="en-US" sz="1200" dirty="0">
                <a:latin typeface="微软雅黑" panose="020B0503020204020204" pitchFamily="34" charset="-122"/>
                <a:ea typeface="微软雅黑" panose="020B0503020204020204" pitchFamily="34" charset="-122"/>
                <a:cs typeface="方正兰亭细黑_GBK_M" pitchFamily="2" charset="2"/>
              </a:rPr>
              <a:t>您的内容打在这里，或者通过复制您的文本后，在此框中选择粘贴，</a:t>
            </a:r>
          </a:p>
        </p:txBody>
      </p:sp>
      <p:sp>
        <p:nvSpPr>
          <p:cNvPr id="12" name="原创设计师QQ598969553      _4"/>
          <p:cNvSpPr txBox="1"/>
          <p:nvPr/>
        </p:nvSpPr>
        <p:spPr>
          <a:xfrm>
            <a:off x="6409344" y="4147791"/>
            <a:ext cx="1825981" cy="646331"/>
          </a:xfrm>
          <a:prstGeom prst="rect">
            <a:avLst/>
          </a:prstGeom>
          <a:noFill/>
        </p:spPr>
        <p:txBody>
          <a:bodyPr wrap="square" rtlCol="0">
            <a:spAutoFit/>
          </a:bodyPr>
          <a:lstStyle/>
          <a:p>
            <a:r>
              <a:rPr lang="en-US" altLang="zh-CN" sz="1200" dirty="0">
                <a:latin typeface="微软雅黑" panose="020B0503020204020204" pitchFamily="34" charset="-122"/>
                <a:ea typeface="微软雅黑" panose="020B0503020204020204" pitchFamily="34" charset="-122"/>
                <a:cs typeface="方正兰亭细黑_GBK_M" pitchFamily="2" charset="2"/>
              </a:rPr>
              <a:t>03.</a:t>
            </a:r>
            <a:r>
              <a:rPr lang="zh-CN" altLang="en-US" sz="1200" dirty="0">
                <a:latin typeface="微软雅黑" panose="020B0503020204020204" pitchFamily="34" charset="-122"/>
                <a:ea typeface="微软雅黑" panose="020B0503020204020204" pitchFamily="34" charset="-122"/>
                <a:cs typeface="方正兰亭细黑_GBK_M" pitchFamily="2" charset="2"/>
              </a:rPr>
              <a:t>您的内容打在这里，或者通过复制您的文本后。</a:t>
            </a:r>
          </a:p>
        </p:txBody>
      </p:sp>
      <p:sp>
        <p:nvSpPr>
          <p:cNvPr id="13" name="原创设计师QQ598969553      _5"/>
          <p:cNvSpPr txBox="1"/>
          <p:nvPr/>
        </p:nvSpPr>
        <p:spPr>
          <a:xfrm>
            <a:off x="2582778" y="3819560"/>
            <a:ext cx="954107" cy="400110"/>
          </a:xfrm>
          <a:prstGeom prst="rect">
            <a:avLst/>
          </a:prstGeom>
          <a:noFill/>
          <a:ln>
            <a:noFill/>
          </a:ln>
        </p:spPr>
        <p:txBody>
          <a:bodyPr wrap="none" rtlCol="0">
            <a:spAutoFit/>
          </a:bodyPr>
          <a:lstStyle/>
          <a:p>
            <a:r>
              <a:rPr lang="zh-CN" altLang="en-US" sz="2000" dirty="0">
                <a:gradFill>
                  <a:gsLst>
                    <a:gs pos="40000">
                      <a:schemeClr val="accent2"/>
                    </a:gs>
                    <a:gs pos="100000">
                      <a:schemeClr val="accent1"/>
                    </a:gs>
                  </a:gsLst>
                  <a:lin ang="12600000" scaled="0"/>
                </a:gradFill>
                <a:latin typeface="微软雅黑" panose="020B0503020204020204" pitchFamily="34" charset="-122"/>
                <a:ea typeface="微软雅黑" panose="020B0503020204020204" pitchFamily="34" charset="-122"/>
                <a:cs typeface="方正兰亭细黑_GBK_M" pitchFamily="2" charset="2"/>
              </a:rPr>
              <a:t>项目一</a:t>
            </a:r>
          </a:p>
        </p:txBody>
      </p:sp>
      <p:sp>
        <p:nvSpPr>
          <p:cNvPr id="14" name="原创设计师QQ598969553      _6"/>
          <p:cNvSpPr txBox="1"/>
          <p:nvPr/>
        </p:nvSpPr>
        <p:spPr>
          <a:xfrm>
            <a:off x="4424460" y="2762131"/>
            <a:ext cx="954107" cy="400110"/>
          </a:xfrm>
          <a:prstGeom prst="rect">
            <a:avLst/>
          </a:prstGeom>
          <a:noFill/>
          <a:ln>
            <a:noFill/>
          </a:ln>
        </p:spPr>
        <p:txBody>
          <a:bodyPr wrap="none" rtlCol="0">
            <a:spAutoFit/>
          </a:bodyPr>
          <a:lstStyle/>
          <a:p>
            <a:r>
              <a:rPr lang="zh-CN" altLang="en-US" sz="2000" dirty="0">
                <a:gradFill>
                  <a:gsLst>
                    <a:gs pos="40000">
                      <a:schemeClr val="accent2"/>
                    </a:gs>
                    <a:gs pos="100000">
                      <a:schemeClr val="accent1"/>
                    </a:gs>
                  </a:gsLst>
                  <a:lin ang="12600000" scaled="0"/>
                </a:gradFill>
                <a:latin typeface="微软雅黑" panose="020B0503020204020204" pitchFamily="34" charset="-122"/>
                <a:ea typeface="微软雅黑" panose="020B0503020204020204" pitchFamily="34" charset="-122"/>
                <a:cs typeface="方正兰亭细黑_GBK_M" pitchFamily="2" charset="2"/>
              </a:rPr>
              <a:t>项目二</a:t>
            </a:r>
          </a:p>
        </p:txBody>
      </p:sp>
      <p:sp>
        <p:nvSpPr>
          <p:cNvPr id="15" name="原创设计师QQ598969553      _7"/>
          <p:cNvSpPr txBox="1"/>
          <p:nvPr/>
        </p:nvSpPr>
        <p:spPr>
          <a:xfrm>
            <a:off x="6299007" y="1708452"/>
            <a:ext cx="954107" cy="400110"/>
          </a:xfrm>
          <a:prstGeom prst="rect">
            <a:avLst/>
          </a:prstGeom>
          <a:noFill/>
          <a:ln>
            <a:noFill/>
          </a:ln>
        </p:spPr>
        <p:txBody>
          <a:bodyPr wrap="none" rtlCol="0">
            <a:spAutoFit/>
          </a:bodyPr>
          <a:lstStyle/>
          <a:p>
            <a:r>
              <a:rPr lang="zh-CN" altLang="en-US" sz="2000" dirty="0">
                <a:gradFill>
                  <a:gsLst>
                    <a:gs pos="40000">
                      <a:schemeClr val="accent2"/>
                    </a:gs>
                    <a:gs pos="100000">
                      <a:schemeClr val="accent1"/>
                    </a:gs>
                  </a:gsLst>
                  <a:lin ang="12600000" scaled="0"/>
                </a:gradFill>
                <a:latin typeface="微软雅黑" panose="020B0503020204020204" pitchFamily="34" charset="-122"/>
                <a:ea typeface="微软雅黑" panose="020B0503020204020204" pitchFamily="34" charset="-122"/>
                <a:cs typeface="方正兰亭细黑_GBK_M" pitchFamily="2" charset="2"/>
              </a:rPr>
              <a:t>项目三</a:t>
            </a:r>
          </a:p>
        </p:txBody>
      </p:sp>
      <p:grpSp>
        <p:nvGrpSpPr>
          <p:cNvPr id="16" name="原创设计师QQ598969553      _8"/>
          <p:cNvGrpSpPr/>
          <p:nvPr/>
        </p:nvGrpSpPr>
        <p:grpSpPr>
          <a:xfrm>
            <a:off x="1520053" y="3221242"/>
            <a:ext cx="887942" cy="888162"/>
            <a:chOff x="-381549" y="1319482"/>
            <a:chExt cx="1132134" cy="1132415"/>
          </a:xfrm>
        </p:grpSpPr>
        <p:sp>
          <p:nvSpPr>
            <p:cNvPr id="17" name="Oval 53"/>
            <p:cNvSpPr>
              <a:spLocks noChangeArrowheads="1"/>
            </p:cNvSpPr>
            <p:nvPr/>
          </p:nvSpPr>
          <p:spPr bwMode="auto">
            <a:xfrm>
              <a:off x="-381549" y="1319482"/>
              <a:ext cx="1132134" cy="1132415"/>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18" name="矩形 17"/>
            <p:cNvSpPr/>
            <p:nvPr/>
          </p:nvSpPr>
          <p:spPr>
            <a:xfrm>
              <a:off x="-268792" y="1434409"/>
              <a:ext cx="919403" cy="902561"/>
            </a:xfrm>
            <a:prstGeom prst="rect">
              <a:avLst/>
            </a:prstGeom>
          </p:spPr>
          <p:txBody>
            <a:bodyPr wrap="square" anchor="ctr">
              <a:spAutoFit/>
            </a:bodyPr>
            <a:lstStyle/>
            <a:p>
              <a:pPr algn="ctr"/>
              <a:r>
                <a:rPr lang="zh-CN" altLang="en-US" sz="2000" dirty="0">
                  <a:solidFill>
                    <a:schemeClr val="bg1"/>
                  </a:solidFill>
                  <a:latin typeface="微软雅黑" pitchFamily="34" charset="-122"/>
                  <a:ea typeface="微软雅黑" pitchFamily="34" charset="-122"/>
                </a:rPr>
                <a:t>添加</a:t>
              </a:r>
              <a:endParaRPr lang="en-US" altLang="zh-CN" sz="2000" dirty="0">
                <a:solidFill>
                  <a:schemeClr val="bg1"/>
                </a:solidFill>
                <a:latin typeface="微软雅黑" pitchFamily="34" charset="-122"/>
                <a:ea typeface="微软雅黑" pitchFamily="34" charset="-122"/>
              </a:endParaRPr>
            </a:p>
            <a:p>
              <a:pPr algn="ctr"/>
              <a:r>
                <a:rPr lang="zh-CN" altLang="en-US" sz="2000" dirty="0">
                  <a:solidFill>
                    <a:schemeClr val="bg1"/>
                  </a:solidFill>
                  <a:latin typeface="微软雅黑" pitchFamily="34" charset="-122"/>
                  <a:ea typeface="微软雅黑" pitchFamily="34" charset="-122"/>
                </a:rPr>
                <a:t>标题</a:t>
              </a:r>
            </a:p>
          </p:txBody>
        </p:sp>
      </p:grpSp>
      <p:grpSp>
        <p:nvGrpSpPr>
          <p:cNvPr id="19" name="原创设计师QQ598969553      _9"/>
          <p:cNvGrpSpPr/>
          <p:nvPr/>
        </p:nvGrpSpPr>
        <p:grpSpPr>
          <a:xfrm>
            <a:off x="3320253" y="2414208"/>
            <a:ext cx="887942" cy="888162"/>
            <a:chOff x="-381549" y="1319482"/>
            <a:chExt cx="1132134" cy="1132415"/>
          </a:xfrm>
        </p:grpSpPr>
        <p:sp>
          <p:nvSpPr>
            <p:cNvPr id="20" name="Oval 53"/>
            <p:cNvSpPr>
              <a:spLocks noChangeArrowheads="1"/>
            </p:cNvSpPr>
            <p:nvPr/>
          </p:nvSpPr>
          <p:spPr bwMode="auto">
            <a:xfrm>
              <a:off x="-381549" y="1319482"/>
              <a:ext cx="1132134" cy="1132415"/>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1" name="矩形 20"/>
            <p:cNvSpPr/>
            <p:nvPr/>
          </p:nvSpPr>
          <p:spPr>
            <a:xfrm>
              <a:off x="-285352" y="1434409"/>
              <a:ext cx="919403" cy="902561"/>
            </a:xfrm>
            <a:prstGeom prst="rect">
              <a:avLst/>
            </a:prstGeom>
          </p:spPr>
          <p:txBody>
            <a:bodyPr wrap="square" anchor="ctr">
              <a:spAutoFit/>
            </a:bodyPr>
            <a:lstStyle/>
            <a:p>
              <a:pPr algn="ctr"/>
              <a:r>
                <a:rPr lang="zh-CN" altLang="en-US" sz="2000" dirty="0">
                  <a:solidFill>
                    <a:schemeClr val="bg1"/>
                  </a:solidFill>
                  <a:latin typeface="微软雅黑" pitchFamily="34" charset="-122"/>
                  <a:ea typeface="微软雅黑" pitchFamily="34" charset="-122"/>
                </a:rPr>
                <a:t>添加</a:t>
              </a:r>
              <a:endParaRPr lang="en-US" altLang="zh-CN" sz="2000" dirty="0">
                <a:solidFill>
                  <a:schemeClr val="bg1"/>
                </a:solidFill>
                <a:latin typeface="微软雅黑" pitchFamily="34" charset="-122"/>
                <a:ea typeface="微软雅黑" pitchFamily="34" charset="-122"/>
              </a:endParaRPr>
            </a:p>
            <a:p>
              <a:pPr algn="ctr"/>
              <a:r>
                <a:rPr lang="zh-CN" altLang="en-US" sz="2000" dirty="0">
                  <a:solidFill>
                    <a:schemeClr val="bg1"/>
                  </a:solidFill>
                  <a:latin typeface="微软雅黑" pitchFamily="34" charset="-122"/>
                  <a:ea typeface="微软雅黑" pitchFamily="34" charset="-122"/>
                </a:rPr>
                <a:t>标题</a:t>
              </a:r>
            </a:p>
          </p:txBody>
        </p:sp>
      </p:grpSp>
      <p:grpSp>
        <p:nvGrpSpPr>
          <p:cNvPr id="22" name="原创设计师QQ598969553      _10"/>
          <p:cNvGrpSpPr/>
          <p:nvPr/>
        </p:nvGrpSpPr>
        <p:grpSpPr>
          <a:xfrm>
            <a:off x="5120453" y="1392022"/>
            <a:ext cx="887942" cy="888162"/>
            <a:chOff x="-381549" y="1319482"/>
            <a:chExt cx="1132134" cy="1132415"/>
          </a:xfrm>
        </p:grpSpPr>
        <p:sp>
          <p:nvSpPr>
            <p:cNvPr id="23" name="Oval 53"/>
            <p:cNvSpPr>
              <a:spLocks noChangeArrowheads="1"/>
            </p:cNvSpPr>
            <p:nvPr/>
          </p:nvSpPr>
          <p:spPr bwMode="auto">
            <a:xfrm>
              <a:off x="-381549" y="1319482"/>
              <a:ext cx="1132134" cy="1132415"/>
            </a:xfrm>
            <a:prstGeom prst="ellipse">
              <a:avLst/>
            </a:prstGeom>
            <a:gradFill>
              <a:gsLst>
                <a:gs pos="1500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4" name="矩形 23"/>
            <p:cNvSpPr/>
            <p:nvPr/>
          </p:nvSpPr>
          <p:spPr>
            <a:xfrm>
              <a:off x="-295068" y="1434409"/>
              <a:ext cx="919403" cy="902561"/>
            </a:xfrm>
            <a:prstGeom prst="rect">
              <a:avLst/>
            </a:prstGeom>
          </p:spPr>
          <p:txBody>
            <a:bodyPr wrap="square" anchor="ctr">
              <a:spAutoFit/>
            </a:bodyPr>
            <a:lstStyle/>
            <a:p>
              <a:pPr algn="ctr"/>
              <a:r>
                <a:rPr lang="zh-CN" altLang="en-US" sz="2000" dirty="0">
                  <a:solidFill>
                    <a:schemeClr val="bg1"/>
                  </a:solidFill>
                  <a:latin typeface="微软雅黑" pitchFamily="34" charset="-122"/>
                  <a:ea typeface="微软雅黑" pitchFamily="34" charset="-122"/>
                </a:rPr>
                <a:t>添加</a:t>
              </a:r>
              <a:endParaRPr lang="en-US" altLang="zh-CN" sz="2000" dirty="0">
                <a:solidFill>
                  <a:schemeClr val="bg1"/>
                </a:solidFill>
                <a:latin typeface="微软雅黑" pitchFamily="34" charset="-122"/>
                <a:ea typeface="微软雅黑" pitchFamily="34" charset="-122"/>
              </a:endParaRPr>
            </a:p>
            <a:p>
              <a:pPr algn="ctr"/>
              <a:r>
                <a:rPr lang="zh-CN" altLang="en-US" sz="2000" dirty="0">
                  <a:solidFill>
                    <a:schemeClr val="bg1"/>
                  </a:solidFill>
                  <a:latin typeface="微软雅黑" pitchFamily="34" charset="-122"/>
                  <a:ea typeface="微软雅黑" pitchFamily="34" charset="-122"/>
                </a:rPr>
                <a:t>标题</a:t>
              </a:r>
            </a:p>
          </p:txBody>
        </p:sp>
      </p:grpSp>
      <p:pic>
        <p:nvPicPr>
          <p:cNvPr id="26"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1348363405"/>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30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anim calcmode="lin" valueType="num">
                                      <p:cBhvr>
                                        <p:cTn id="13" dur="1000" fill="hold"/>
                                        <p:tgtEl>
                                          <p:spTgt spid="19"/>
                                        </p:tgtEl>
                                        <p:attrNameLst>
                                          <p:attrName>ppt_x</p:attrName>
                                        </p:attrNameLst>
                                      </p:cBhvr>
                                      <p:tavLst>
                                        <p:tav tm="0">
                                          <p:val>
                                            <p:strVal val="#ppt_x"/>
                                          </p:val>
                                        </p:tav>
                                        <p:tav tm="100000">
                                          <p:val>
                                            <p:strVal val="#ppt_x"/>
                                          </p:val>
                                        </p:tav>
                                      </p:tavLst>
                                    </p:anim>
                                    <p:anim calcmode="lin" valueType="num">
                                      <p:cBhvr>
                                        <p:cTn id="14" dur="1000" fill="hold"/>
                                        <p:tgtEl>
                                          <p:spTgt spid="1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60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par>
                                <p:cTn id="20" presetID="12" presetClass="entr" presetSubtype="8" fill="hold" grpId="0" nodeType="withEffect">
                                  <p:stCondLst>
                                    <p:cond delay="300"/>
                                  </p:stCondLst>
                                  <p:childTnLst>
                                    <p:set>
                                      <p:cBhvr>
                                        <p:cTn id="21" dur="1" fill="hold">
                                          <p:stCondLst>
                                            <p:cond delay="0"/>
                                          </p:stCondLst>
                                        </p:cTn>
                                        <p:tgtEl>
                                          <p:spTgt spid="13"/>
                                        </p:tgtEl>
                                        <p:attrNameLst>
                                          <p:attrName>style.visibility</p:attrName>
                                        </p:attrNameLst>
                                      </p:cBhvr>
                                      <p:to>
                                        <p:strVal val="visible"/>
                                      </p:to>
                                    </p:set>
                                    <p:anim calcmode="lin" valueType="num">
                                      <p:cBhvr additive="base">
                                        <p:cTn id="22" dur="500"/>
                                        <p:tgtEl>
                                          <p:spTgt spid="13"/>
                                        </p:tgtEl>
                                        <p:attrNameLst>
                                          <p:attrName>ppt_x</p:attrName>
                                        </p:attrNameLst>
                                      </p:cBhvr>
                                      <p:tavLst>
                                        <p:tav tm="0">
                                          <p:val>
                                            <p:strVal val="#ppt_x-#ppt_w*1.125000"/>
                                          </p:val>
                                        </p:tav>
                                        <p:tav tm="100000">
                                          <p:val>
                                            <p:strVal val="#ppt_x"/>
                                          </p:val>
                                        </p:tav>
                                      </p:tavLst>
                                    </p:anim>
                                    <p:animEffect transition="in" filter="wipe(right)">
                                      <p:cBhvr>
                                        <p:cTn id="23" dur="500"/>
                                        <p:tgtEl>
                                          <p:spTgt spid="13"/>
                                        </p:tgtEl>
                                      </p:cBhvr>
                                    </p:animEffect>
                                  </p:childTnLst>
                                </p:cTn>
                              </p:par>
                              <p:par>
                                <p:cTn id="24" presetID="12" presetClass="entr" presetSubtype="8" fill="hold" grpId="0" nodeType="withEffect">
                                  <p:stCondLst>
                                    <p:cond delay="600"/>
                                  </p:stCondLst>
                                  <p:childTnLst>
                                    <p:set>
                                      <p:cBhvr>
                                        <p:cTn id="25" dur="1" fill="hold">
                                          <p:stCondLst>
                                            <p:cond delay="0"/>
                                          </p:stCondLst>
                                        </p:cTn>
                                        <p:tgtEl>
                                          <p:spTgt spid="14"/>
                                        </p:tgtEl>
                                        <p:attrNameLst>
                                          <p:attrName>style.visibility</p:attrName>
                                        </p:attrNameLst>
                                      </p:cBhvr>
                                      <p:to>
                                        <p:strVal val="visible"/>
                                      </p:to>
                                    </p:set>
                                    <p:anim calcmode="lin" valueType="num">
                                      <p:cBhvr additive="base">
                                        <p:cTn id="26" dur="500"/>
                                        <p:tgtEl>
                                          <p:spTgt spid="14"/>
                                        </p:tgtEl>
                                        <p:attrNameLst>
                                          <p:attrName>ppt_x</p:attrName>
                                        </p:attrNameLst>
                                      </p:cBhvr>
                                      <p:tavLst>
                                        <p:tav tm="0">
                                          <p:val>
                                            <p:strVal val="#ppt_x-#ppt_w*1.125000"/>
                                          </p:val>
                                        </p:tav>
                                        <p:tav tm="100000">
                                          <p:val>
                                            <p:strVal val="#ppt_x"/>
                                          </p:val>
                                        </p:tav>
                                      </p:tavLst>
                                    </p:anim>
                                    <p:animEffect transition="in" filter="wipe(right)">
                                      <p:cBhvr>
                                        <p:cTn id="27" dur="500"/>
                                        <p:tgtEl>
                                          <p:spTgt spid="14"/>
                                        </p:tgtEl>
                                      </p:cBhvr>
                                    </p:animEffect>
                                  </p:childTnLst>
                                </p:cTn>
                              </p:par>
                              <p:par>
                                <p:cTn id="28" presetID="12" presetClass="entr" presetSubtype="8" fill="hold" grpId="0" nodeType="withEffect">
                                  <p:stCondLst>
                                    <p:cond delay="90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p:tgtEl>
                                          <p:spTgt spid="15"/>
                                        </p:tgtEl>
                                        <p:attrNameLst>
                                          <p:attrName>ppt_x</p:attrName>
                                        </p:attrNameLst>
                                      </p:cBhvr>
                                      <p:tavLst>
                                        <p:tav tm="0">
                                          <p:val>
                                            <p:strVal val="#ppt_x-#ppt_w*1.125000"/>
                                          </p:val>
                                        </p:tav>
                                        <p:tav tm="100000">
                                          <p:val>
                                            <p:strVal val="#ppt_x"/>
                                          </p:val>
                                        </p:tav>
                                      </p:tavLst>
                                    </p:anim>
                                    <p:animEffect transition="in" filter="wipe(right)">
                                      <p:cBhvr>
                                        <p:cTn id="31" dur="500"/>
                                        <p:tgtEl>
                                          <p:spTgt spid="15"/>
                                        </p:tgtEl>
                                      </p:cBhvr>
                                    </p:animEffect>
                                  </p:childTnLst>
                                </p:cTn>
                              </p:par>
                            </p:childTnLst>
                          </p:cTn>
                        </p:par>
                        <p:par>
                          <p:cTn id="32" fill="hold">
                            <p:stCondLst>
                              <p:cond delay="1600"/>
                            </p:stCondLst>
                            <p:childTnLst>
                              <p:par>
                                <p:cTn id="33" presetID="18" presetClass="entr" presetSubtype="3"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strips(upRight)">
                                      <p:cBhvr>
                                        <p:cTn id="35" dur="500"/>
                                        <p:tgtEl>
                                          <p:spTgt spid="9"/>
                                        </p:tgtEl>
                                      </p:cBhvr>
                                    </p:animEffect>
                                  </p:childTnLst>
                                </p:cTn>
                              </p:par>
                              <p:par>
                                <p:cTn id="36" presetID="18" presetClass="entr" presetSubtype="3"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strips(upRight)">
                                      <p:cBhvr>
                                        <p:cTn id="38" dur="500"/>
                                        <p:tgtEl>
                                          <p:spTgt spid="10"/>
                                        </p:tgtEl>
                                      </p:cBhvr>
                                    </p:animEffect>
                                  </p:childTnLst>
                                </p:cTn>
                              </p:par>
                              <p:par>
                                <p:cTn id="39" presetID="18" presetClass="entr" presetSubtype="3"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strips(upRight)">
                                      <p:cBhvr>
                                        <p:cTn id="41" dur="500"/>
                                        <p:tgtEl>
                                          <p:spTgt spid="11"/>
                                        </p:tgtEl>
                                      </p:cBhvr>
                                    </p:animEffect>
                                  </p:childTnLst>
                                </p:cTn>
                              </p:par>
                              <p:par>
                                <p:cTn id="42" presetID="18" presetClass="entr" presetSubtype="3" fill="hold" grpId="0" nodeType="with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strips(upRight)">
                                      <p:cBhvr>
                                        <p:cTn id="4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P spid="1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原创设计师QQ598969553      _1"/>
          <p:cNvPicPr>
            <a:picLocks noChangeAspect="1" noChangeArrowheads="1"/>
          </p:cNvPicPr>
          <p:nvPr/>
        </p:nvPicPr>
        <p:blipFill>
          <a:blip r:embed="rId3" cstate="print">
            <a:extLst>
              <a:ext uri="{BEBA8EAE-BF5A-486C-A8C5-ECC9F3942E4B}">
                <a14:imgProps xmlns:a14="http://schemas.microsoft.com/office/drawing/2010/main">
                  <a14:imgLayer r:embed="rId4">
                    <a14:imgEffect>
                      <a14:brightnessContrast contrast="20000"/>
                    </a14:imgEffect>
                  </a14:imgLayer>
                </a14:imgProps>
              </a:ext>
              <a:ext uri="{28A0092B-C50C-407E-A947-70E740481C1C}">
                <a14:useLocalDpi xmlns:a14="http://schemas.microsoft.com/office/drawing/2010/main" val="0"/>
              </a:ext>
            </a:extLst>
          </a:blip>
          <a:stretch>
            <a:fillRect/>
          </a:stretch>
        </p:blipFill>
        <p:spPr bwMode="auto">
          <a:xfrm>
            <a:off x="1018064" y="1329119"/>
            <a:ext cx="2417560" cy="1523402"/>
          </a:xfrm>
          <a:prstGeom prst="rect">
            <a:avLst/>
          </a:prstGeom>
          <a:solidFill>
            <a:srgbClr val="FFFFFF">
              <a:shade val="85000"/>
            </a:srgbClr>
          </a:solidFill>
          <a:ln w="79375"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0" name="原创设计师QQ598969553      _2"/>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2226844" y="3018227"/>
            <a:ext cx="2447760" cy="1519299"/>
          </a:xfrm>
          <a:prstGeom prst="rect">
            <a:avLst/>
          </a:prstGeom>
          <a:solidFill>
            <a:srgbClr val="FFFFFF">
              <a:shade val="85000"/>
            </a:srgbClr>
          </a:solidFill>
          <a:ln w="79375"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1" name="原创设计师QQ598969553      _3"/>
          <p:cNvPicPr>
            <a:picLocks noChangeAspect="1" noChangeArrowheads="1"/>
          </p:cNvPicPr>
          <p:nvPr/>
        </p:nvPicPr>
        <p:blipFill>
          <a:blip r:embed="rId6" cstate="print">
            <a:extLst>
              <a:ext uri="{BEBA8EAE-BF5A-486C-A8C5-ECC9F3942E4B}">
                <a14:imgProps xmlns:a14="http://schemas.microsoft.com/office/drawing/2010/main">
                  <a14:imgLayer r:embed="rId7">
                    <a14:imgEffect>
                      <a14:brightnessContrast contrast="17000"/>
                    </a14:imgEffect>
                  </a14:imgLayer>
                </a14:imgProps>
              </a:ext>
              <a:ext uri="{28A0092B-C50C-407E-A947-70E740481C1C}">
                <a14:useLocalDpi xmlns:a14="http://schemas.microsoft.com/office/drawing/2010/main" val="0"/>
              </a:ext>
            </a:extLst>
          </a:blip>
          <a:stretch>
            <a:fillRect/>
          </a:stretch>
        </p:blipFill>
        <p:spPr bwMode="auto">
          <a:xfrm>
            <a:off x="4191794" y="1734344"/>
            <a:ext cx="2903597" cy="1870305"/>
          </a:xfrm>
          <a:prstGeom prst="rect">
            <a:avLst/>
          </a:prstGeom>
          <a:solidFill>
            <a:srgbClr val="FFFFFF">
              <a:shade val="85000"/>
            </a:srgbClr>
          </a:solidFill>
          <a:ln w="79375"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2" name="原创设计师QQ598969553      _4"/>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r="39442"/>
          <a:stretch/>
        </p:blipFill>
        <p:spPr bwMode="auto">
          <a:xfrm>
            <a:off x="6858794" y="2090820"/>
            <a:ext cx="1442525" cy="1854813"/>
          </a:xfrm>
          <a:prstGeom prst="rect">
            <a:avLst/>
          </a:prstGeom>
          <a:solidFill>
            <a:srgbClr val="FFFFFF">
              <a:shade val="85000"/>
            </a:srgbClr>
          </a:solidFill>
          <a:ln w="79375"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7" name="Picture 64"/>
          <p:cNvPicPr>
            <a:picLocks noGrp="1" noSelect="1" noRot="1" noChangeAspect="1" noMove="1" noResize="1" noChangeShapeType="1"/>
          </p:cNvPicPr>
          <p:nvPr/>
        </p:nvPicPr>
        <p:blipFill>
          <a:blip r:embed="rId9"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2917399688"/>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9" fill="hold" nodeType="withEffect">
                                  <p:stCondLst>
                                    <p:cond delay="3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0-#ppt_w/2"/>
                                          </p:val>
                                        </p:tav>
                                        <p:tav tm="100000">
                                          <p:val>
                                            <p:strVal val="#ppt_x"/>
                                          </p:val>
                                        </p:tav>
                                      </p:tavLst>
                                    </p:anim>
                                    <p:anim calcmode="lin" valueType="num">
                                      <p:cBhvr additive="base">
                                        <p:cTn id="12" dur="1000" fill="hold"/>
                                        <p:tgtEl>
                                          <p:spTgt spid="9"/>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5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000" fill="hold"/>
                                        <p:tgtEl>
                                          <p:spTgt spid="12"/>
                                        </p:tgtEl>
                                        <p:attrNameLst>
                                          <p:attrName>ppt_x</p:attrName>
                                        </p:attrNameLst>
                                      </p:cBhvr>
                                      <p:tavLst>
                                        <p:tav tm="0">
                                          <p:val>
                                            <p:strVal val="1+#ppt_w/2"/>
                                          </p:val>
                                        </p:tav>
                                        <p:tav tm="100000">
                                          <p:val>
                                            <p:strVal val="#ppt_x"/>
                                          </p:val>
                                        </p:tav>
                                      </p:tavLst>
                                    </p:anim>
                                    <p:anim calcmode="lin" valueType="num">
                                      <p:cBhvr additive="base">
                                        <p:cTn id="16" dur="10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3" fill="hold" nodeType="withEffect">
                                  <p:stCondLst>
                                    <p:cond delay="8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000" fill="hold"/>
                                        <p:tgtEl>
                                          <p:spTgt spid="11"/>
                                        </p:tgtEl>
                                        <p:attrNameLst>
                                          <p:attrName>ppt_x</p:attrName>
                                        </p:attrNameLst>
                                      </p:cBhvr>
                                      <p:tavLst>
                                        <p:tav tm="0">
                                          <p:val>
                                            <p:strVal val="1+#ppt_w/2"/>
                                          </p:val>
                                        </p:tav>
                                        <p:tav tm="100000">
                                          <p:val>
                                            <p:strVal val="#ppt_x"/>
                                          </p:val>
                                        </p:tav>
                                      </p:tavLst>
                                    </p:anim>
                                    <p:anim calcmode="lin" valueType="num">
                                      <p:cBhvr additive="base">
                                        <p:cTn id="20" dur="1000" fill="hold"/>
                                        <p:tgtEl>
                                          <p:spTgt spid="11"/>
                                        </p:tgtEl>
                                        <p:attrNameLst>
                                          <p:attrName>ppt_y</p:attrName>
                                        </p:attrNameLst>
                                      </p:cBhvr>
                                      <p:tavLst>
                                        <p:tav tm="0">
                                          <p:val>
                                            <p:strVal val="0-#ppt_h/2"/>
                                          </p:val>
                                        </p:tav>
                                        <p:tav tm="100000">
                                          <p:val>
                                            <p:strVal val="#ppt_y"/>
                                          </p:val>
                                        </p:tav>
                                      </p:tavLst>
                                    </p:anim>
                                  </p:childTnLst>
                                </p:cTn>
                              </p:par>
                              <p:par>
                                <p:cTn id="21" presetID="32" presetClass="emph" presetSubtype="0" repeatCount="3000" fill="hold" nodeType="withEffect">
                                  <p:stCondLst>
                                    <p:cond delay="0"/>
                                  </p:stCondLst>
                                  <p:childTnLst>
                                    <p:animRot by="120000">
                                      <p:cBhvr>
                                        <p:cTn id="22" dur="200" fill="hold">
                                          <p:stCondLst>
                                            <p:cond delay="0"/>
                                          </p:stCondLst>
                                        </p:cTn>
                                        <p:tgtEl>
                                          <p:spTgt spid="10"/>
                                        </p:tgtEl>
                                        <p:attrNameLst>
                                          <p:attrName>r</p:attrName>
                                        </p:attrNameLst>
                                      </p:cBhvr>
                                    </p:animRot>
                                    <p:animRot by="-240000">
                                      <p:cBhvr>
                                        <p:cTn id="23" dur="400" fill="hold">
                                          <p:stCondLst>
                                            <p:cond delay="400"/>
                                          </p:stCondLst>
                                        </p:cTn>
                                        <p:tgtEl>
                                          <p:spTgt spid="10"/>
                                        </p:tgtEl>
                                        <p:attrNameLst>
                                          <p:attrName>r</p:attrName>
                                        </p:attrNameLst>
                                      </p:cBhvr>
                                    </p:animRot>
                                    <p:animRot by="240000">
                                      <p:cBhvr>
                                        <p:cTn id="24" dur="400" fill="hold">
                                          <p:stCondLst>
                                            <p:cond delay="800"/>
                                          </p:stCondLst>
                                        </p:cTn>
                                        <p:tgtEl>
                                          <p:spTgt spid="10"/>
                                        </p:tgtEl>
                                        <p:attrNameLst>
                                          <p:attrName>r</p:attrName>
                                        </p:attrNameLst>
                                      </p:cBhvr>
                                    </p:animRot>
                                    <p:animRot by="-240000">
                                      <p:cBhvr>
                                        <p:cTn id="25" dur="400" fill="hold">
                                          <p:stCondLst>
                                            <p:cond delay="1200"/>
                                          </p:stCondLst>
                                        </p:cTn>
                                        <p:tgtEl>
                                          <p:spTgt spid="10"/>
                                        </p:tgtEl>
                                        <p:attrNameLst>
                                          <p:attrName>r</p:attrName>
                                        </p:attrNameLst>
                                      </p:cBhvr>
                                    </p:animRot>
                                    <p:animRot by="120000">
                                      <p:cBhvr>
                                        <p:cTn id="26" dur="400" fill="hold">
                                          <p:stCondLst>
                                            <p:cond delay="1600"/>
                                          </p:stCondLst>
                                        </p:cTn>
                                        <p:tgtEl>
                                          <p:spTgt spid="10"/>
                                        </p:tgtEl>
                                        <p:attrNameLst>
                                          <p:attrName>r</p:attrName>
                                        </p:attrNameLst>
                                      </p:cBhvr>
                                    </p:animRot>
                                  </p:childTnLst>
                                </p:cTn>
                              </p:par>
                              <p:par>
                                <p:cTn id="27" presetID="32" presetClass="emph" presetSubtype="0" repeatCount="3000" fill="hold" nodeType="withEffect">
                                  <p:stCondLst>
                                    <p:cond delay="0"/>
                                  </p:stCondLst>
                                  <p:childTnLst>
                                    <p:animRot by="120000">
                                      <p:cBhvr>
                                        <p:cTn id="28" dur="200" fill="hold">
                                          <p:stCondLst>
                                            <p:cond delay="0"/>
                                          </p:stCondLst>
                                        </p:cTn>
                                        <p:tgtEl>
                                          <p:spTgt spid="9"/>
                                        </p:tgtEl>
                                        <p:attrNameLst>
                                          <p:attrName>r</p:attrName>
                                        </p:attrNameLst>
                                      </p:cBhvr>
                                    </p:animRot>
                                    <p:animRot by="-240000">
                                      <p:cBhvr>
                                        <p:cTn id="29" dur="400" fill="hold">
                                          <p:stCondLst>
                                            <p:cond delay="400"/>
                                          </p:stCondLst>
                                        </p:cTn>
                                        <p:tgtEl>
                                          <p:spTgt spid="9"/>
                                        </p:tgtEl>
                                        <p:attrNameLst>
                                          <p:attrName>r</p:attrName>
                                        </p:attrNameLst>
                                      </p:cBhvr>
                                    </p:animRot>
                                    <p:animRot by="240000">
                                      <p:cBhvr>
                                        <p:cTn id="30" dur="400" fill="hold">
                                          <p:stCondLst>
                                            <p:cond delay="800"/>
                                          </p:stCondLst>
                                        </p:cTn>
                                        <p:tgtEl>
                                          <p:spTgt spid="9"/>
                                        </p:tgtEl>
                                        <p:attrNameLst>
                                          <p:attrName>r</p:attrName>
                                        </p:attrNameLst>
                                      </p:cBhvr>
                                    </p:animRot>
                                    <p:animRot by="-240000">
                                      <p:cBhvr>
                                        <p:cTn id="31" dur="400" fill="hold">
                                          <p:stCondLst>
                                            <p:cond delay="1200"/>
                                          </p:stCondLst>
                                        </p:cTn>
                                        <p:tgtEl>
                                          <p:spTgt spid="9"/>
                                        </p:tgtEl>
                                        <p:attrNameLst>
                                          <p:attrName>r</p:attrName>
                                        </p:attrNameLst>
                                      </p:cBhvr>
                                    </p:animRot>
                                    <p:animRot by="120000">
                                      <p:cBhvr>
                                        <p:cTn id="32" dur="400" fill="hold">
                                          <p:stCondLst>
                                            <p:cond delay="1600"/>
                                          </p:stCondLst>
                                        </p:cTn>
                                        <p:tgtEl>
                                          <p:spTgt spid="9"/>
                                        </p:tgtEl>
                                        <p:attrNameLst>
                                          <p:attrName>r</p:attrName>
                                        </p:attrNameLst>
                                      </p:cBhvr>
                                    </p:animRot>
                                  </p:childTnLst>
                                </p:cTn>
                              </p:par>
                              <p:par>
                                <p:cTn id="33" presetID="32" presetClass="emph" presetSubtype="0" repeatCount="3000" fill="hold" nodeType="withEffect">
                                  <p:stCondLst>
                                    <p:cond delay="0"/>
                                  </p:stCondLst>
                                  <p:childTnLst>
                                    <p:animRot by="120000">
                                      <p:cBhvr>
                                        <p:cTn id="34" dur="200" fill="hold">
                                          <p:stCondLst>
                                            <p:cond delay="0"/>
                                          </p:stCondLst>
                                        </p:cTn>
                                        <p:tgtEl>
                                          <p:spTgt spid="12"/>
                                        </p:tgtEl>
                                        <p:attrNameLst>
                                          <p:attrName>r</p:attrName>
                                        </p:attrNameLst>
                                      </p:cBhvr>
                                    </p:animRot>
                                    <p:animRot by="-240000">
                                      <p:cBhvr>
                                        <p:cTn id="35" dur="400" fill="hold">
                                          <p:stCondLst>
                                            <p:cond delay="400"/>
                                          </p:stCondLst>
                                        </p:cTn>
                                        <p:tgtEl>
                                          <p:spTgt spid="12"/>
                                        </p:tgtEl>
                                        <p:attrNameLst>
                                          <p:attrName>r</p:attrName>
                                        </p:attrNameLst>
                                      </p:cBhvr>
                                    </p:animRot>
                                    <p:animRot by="240000">
                                      <p:cBhvr>
                                        <p:cTn id="36" dur="400" fill="hold">
                                          <p:stCondLst>
                                            <p:cond delay="800"/>
                                          </p:stCondLst>
                                        </p:cTn>
                                        <p:tgtEl>
                                          <p:spTgt spid="12"/>
                                        </p:tgtEl>
                                        <p:attrNameLst>
                                          <p:attrName>r</p:attrName>
                                        </p:attrNameLst>
                                      </p:cBhvr>
                                    </p:animRot>
                                    <p:animRot by="-240000">
                                      <p:cBhvr>
                                        <p:cTn id="37" dur="400" fill="hold">
                                          <p:stCondLst>
                                            <p:cond delay="1200"/>
                                          </p:stCondLst>
                                        </p:cTn>
                                        <p:tgtEl>
                                          <p:spTgt spid="12"/>
                                        </p:tgtEl>
                                        <p:attrNameLst>
                                          <p:attrName>r</p:attrName>
                                        </p:attrNameLst>
                                      </p:cBhvr>
                                    </p:animRot>
                                    <p:animRot by="120000">
                                      <p:cBhvr>
                                        <p:cTn id="38" dur="400" fill="hold">
                                          <p:stCondLst>
                                            <p:cond delay="1600"/>
                                          </p:stCondLst>
                                        </p:cTn>
                                        <p:tgtEl>
                                          <p:spTgt spid="12"/>
                                        </p:tgtEl>
                                        <p:attrNameLst>
                                          <p:attrName>r</p:attrName>
                                        </p:attrNameLst>
                                      </p:cBhvr>
                                    </p:animRot>
                                  </p:childTnLst>
                                </p:cTn>
                              </p:par>
                              <p:par>
                                <p:cTn id="39" presetID="32" presetClass="emph" presetSubtype="0" repeatCount="3000" fill="hold" nodeType="withEffect">
                                  <p:stCondLst>
                                    <p:cond delay="0"/>
                                  </p:stCondLst>
                                  <p:childTnLst>
                                    <p:animRot by="120000">
                                      <p:cBhvr>
                                        <p:cTn id="40" dur="200" fill="hold">
                                          <p:stCondLst>
                                            <p:cond delay="0"/>
                                          </p:stCondLst>
                                        </p:cTn>
                                        <p:tgtEl>
                                          <p:spTgt spid="11"/>
                                        </p:tgtEl>
                                        <p:attrNameLst>
                                          <p:attrName>r</p:attrName>
                                        </p:attrNameLst>
                                      </p:cBhvr>
                                    </p:animRot>
                                    <p:animRot by="-240000">
                                      <p:cBhvr>
                                        <p:cTn id="41" dur="400" fill="hold">
                                          <p:stCondLst>
                                            <p:cond delay="400"/>
                                          </p:stCondLst>
                                        </p:cTn>
                                        <p:tgtEl>
                                          <p:spTgt spid="11"/>
                                        </p:tgtEl>
                                        <p:attrNameLst>
                                          <p:attrName>r</p:attrName>
                                        </p:attrNameLst>
                                      </p:cBhvr>
                                    </p:animRot>
                                    <p:animRot by="240000">
                                      <p:cBhvr>
                                        <p:cTn id="42" dur="400" fill="hold">
                                          <p:stCondLst>
                                            <p:cond delay="800"/>
                                          </p:stCondLst>
                                        </p:cTn>
                                        <p:tgtEl>
                                          <p:spTgt spid="11"/>
                                        </p:tgtEl>
                                        <p:attrNameLst>
                                          <p:attrName>r</p:attrName>
                                        </p:attrNameLst>
                                      </p:cBhvr>
                                    </p:animRot>
                                    <p:animRot by="-240000">
                                      <p:cBhvr>
                                        <p:cTn id="43" dur="400" fill="hold">
                                          <p:stCondLst>
                                            <p:cond delay="1200"/>
                                          </p:stCondLst>
                                        </p:cTn>
                                        <p:tgtEl>
                                          <p:spTgt spid="11"/>
                                        </p:tgtEl>
                                        <p:attrNameLst>
                                          <p:attrName>r</p:attrName>
                                        </p:attrNameLst>
                                      </p:cBhvr>
                                    </p:animRot>
                                    <p:animRot by="120000">
                                      <p:cBhvr>
                                        <p:cTn id="44" dur="400" fill="hold">
                                          <p:stCondLst>
                                            <p:cond delay="160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原创设计师QQ598969553      _1"/>
          <p:cNvSpPr/>
          <p:nvPr/>
        </p:nvSpPr>
        <p:spPr>
          <a:xfrm>
            <a:off x="2906824" y="906574"/>
            <a:ext cx="3330351" cy="3330351"/>
          </a:xfrm>
          <a:prstGeom prst="ellipse">
            <a:avLst/>
          </a:prstGeom>
          <a:solidFill>
            <a:srgbClr val="F6F6F7"/>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panose="020B0503020204020204" pitchFamily="34" charset="-122"/>
            </a:endParaRPr>
          </a:p>
        </p:txBody>
      </p:sp>
      <p:grpSp>
        <p:nvGrpSpPr>
          <p:cNvPr id="46" name="原创设计师QQ598969553      _2"/>
          <p:cNvGrpSpPr/>
          <p:nvPr/>
        </p:nvGrpSpPr>
        <p:grpSpPr>
          <a:xfrm>
            <a:off x="3013024" y="1033703"/>
            <a:ext cx="2606803" cy="2585874"/>
            <a:chOff x="2924521" y="1777488"/>
            <a:chExt cx="1974706" cy="1958851"/>
          </a:xfrm>
        </p:grpSpPr>
        <p:sp>
          <p:nvSpPr>
            <p:cNvPr id="47" name="椭圆 46"/>
            <p:cNvSpPr/>
            <p:nvPr/>
          </p:nvSpPr>
          <p:spPr>
            <a:xfrm>
              <a:off x="2924521" y="1777488"/>
              <a:ext cx="570404" cy="570404"/>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sp>
          <p:nvSpPr>
            <p:cNvPr id="48" name="椭圆 47"/>
            <p:cNvSpPr/>
            <p:nvPr/>
          </p:nvSpPr>
          <p:spPr>
            <a:xfrm>
              <a:off x="3311728" y="2148840"/>
              <a:ext cx="1587499" cy="1587499"/>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grpSp>
      <p:sp>
        <p:nvSpPr>
          <p:cNvPr id="49" name="原创设计师QQ598969553      _3"/>
          <p:cNvSpPr txBox="1"/>
          <p:nvPr/>
        </p:nvSpPr>
        <p:spPr>
          <a:xfrm>
            <a:off x="3766012" y="2219376"/>
            <a:ext cx="1568450" cy="400110"/>
          </a:xfrm>
          <a:prstGeom prst="rect">
            <a:avLst/>
          </a:prstGeom>
          <a:noFill/>
        </p:spPr>
        <p:txBody>
          <a:bodyPr wrap="square" rtlCol="0">
            <a:spAutoFit/>
          </a:bodyPr>
          <a:lstStyle/>
          <a:p>
            <a:pPr algn="ctr"/>
            <a:r>
              <a:rPr lang="en-US" altLang="zh-CN" sz="2000" dirty="0">
                <a:solidFill>
                  <a:schemeClr val="accent1"/>
                </a:solidFill>
                <a:ea typeface="微软雅黑" panose="020B0503020204020204" pitchFamily="34" charset="-122"/>
              </a:rPr>
              <a:t>PART 04</a:t>
            </a:r>
            <a:endParaRPr lang="zh-CN" altLang="en-US" sz="2000" dirty="0">
              <a:solidFill>
                <a:schemeClr val="accent1"/>
              </a:solidFill>
              <a:ea typeface="微软雅黑" panose="020B0503020204020204" pitchFamily="34" charset="-122"/>
            </a:endParaRPr>
          </a:p>
        </p:txBody>
      </p:sp>
      <p:sp>
        <p:nvSpPr>
          <p:cNvPr id="50" name="原创设计师QQ598969553      _4"/>
          <p:cNvSpPr txBox="1"/>
          <p:nvPr/>
        </p:nvSpPr>
        <p:spPr>
          <a:xfrm>
            <a:off x="3661237" y="2578861"/>
            <a:ext cx="1778000" cy="400110"/>
          </a:xfrm>
          <a:prstGeom prst="rect">
            <a:avLst/>
          </a:prstGeom>
          <a:noFill/>
        </p:spPr>
        <p:txBody>
          <a:bodyPr wrap="square" rtlCol="0">
            <a:spAutoFit/>
          </a:bodyPr>
          <a:lstStyle/>
          <a:p>
            <a:pPr algn="ctr"/>
            <a:r>
              <a:rPr lang="zh-CN" altLang="en-US" sz="2000" b="1" dirty="0">
                <a:solidFill>
                  <a:prstClr val="black"/>
                </a:solidFill>
                <a:latin typeface="微软雅黑" panose="020B0503020204020204" pitchFamily="34" charset="-122"/>
                <a:ea typeface="微软雅黑" panose="020B0503020204020204" pitchFamily="34" charset="-122"/>
              </a:rPr>
              <a:t>市场评估分析</a:t>
            </a:r>
          </a:p>
        </p:txBody>
      </p:sp>
      <p:sp>
        <p:nvSpPr>
          <p:cNvPr id="51" name="原创设计师QQ598969553      _5"/>
          <p:cNvSpPr>
            <a:spLocks noEditPoints="1"/>
          </p:cNvSpPr>
          <p:nvPr/>
        </p:nvSpPr>
        <p:spPr bwMode="auto">
          <a:xfrm>
            <a:off x="3218861" y="1278434"/>
            <a:ext cx="341313" cy="263525"/>
          </a:xfrm>
          <a:custGeom>
            <a:avLst/>
            <a:gdLst>
              <a:gd name="T0" fmla="*/ 33 w 97"/>
              <a:gd name="T1" fmla="*/ 75 h 75"/>
              <a:gd name="T2" fmla="*/ 44 w 97"/>
              <a:gd name="T3" fmla="*/ 75 h 75"/>
              <a:gd name="T4" fmla="*/ 47 w 97"/>
              <a:gd name="T5" fmla="*/ 73 h 75"/>
              <a:gd name="T6" fmla="*/ 47 w 97"/>
              <a:gd name="T7" fmla="*/ 49 h 75"/>
              <a:gd name="T8" fmla="*/ 39 w 97"/>
              <a:gd name="T9" fmla="*/ 45 h 75"/>
              <a:gd name="T10" fmla="*/ 30 w 97"/>
              <a:gd name="T11" fmla="*/ 50 h 75"/>
              <a:gd name="T12" fmla="*/ 30 w 97"/>
              <a:gd name="T13" fmla="*/ 73 h 75"/>
              <a:gd name="T14" fmla="*/ 33 w 97"/>
              <a:gd name="T15" fmla="*/ 75 h 75"/>
              <a:gd name="T16" fmla="*/ 0 w 97"/>
              <a:gd name="T17" fmla="*/ 49 h 75"/>
              <a:gd name="T18" fmla="*/ 37 w 97"/>
              <a:gd name="T19" fmla="*/ 28 h 75"/>
              <a:gd name="T20" fmla="*/ 39 w 97"/>
              <a:gd name="T21" fmla="*/ 26 h 75"/>
              <a:gd name="T22" fmla="*/ 41 w 97"/>
              <a:gd name="T23" fmla="*/ 28 h 75"/>
              <a:gd name="T24" fmla="*/ 52 w 97"/>
              <a:gd name="T25" fmla="*/ 34 h 75"/>
              <a:gd name="T26" fmla="*/ 81 w 97"/>
              <a:gd name="T27" fmla="*/ 9 h 75"/>
              <a:gd name="T28" fmla="*/ 77 w 97"/>
              <a:gd name="T29" fmla="*/ 4 h 75"/>
              <a:gd name="T30" fmla="*/ 87 w 97"/>
              <a:gd name="T31" fmla="*/ 2 h 75"/>
              <a:gd name="T32" fmla="*/ 97 w 97"/>
              <a:gd name="T33" fmla="*/ 0 h 75"/>
              <a:gd name="T34" fmla="*/ 94 w 97"/>
              <a:gd name="T35" fmla="*/ 10 h 75"/>
              <a:gd name="T36" fmla="*/ 91 w 97"/>
              <a:gd name="T37" fmla="*/ 19 h 75"/>
              <a:gd name="T38" fmla="*/ 87 w 97"/>
              <a:gd name="T39" fmla="*/ 15 h 75"/>
              <a:gd name="T40" fmla="*/ 55 w 97"/>
              <a:gd name="T41" fmla="*/ 42 h 75"/>
              <a:gd name="T42" fmla="*/ 53 w 97"/>
              <a:gd name="T43" fmla="*/ 44 h 75"/>
              <a:gd name="T44" fmla="*/ 50 w 97"/>
              <a:gd name="T45" fmla="*/ 43 h 75"/>
              <a:gd name="T46" fmla="*/ 39 w 97"/>
              <a:gd name="T47" fmla="*/ 36 h 75"/>
              <a:gd name="T48" fmla="*/ 5 w 97"/>
              <a:gd name="T49" fmla="*/ 57 h 75"/>
              <a:gd name="T50" fmla="*/ 0 w 97"/>
              <a:gd name="T51" fmla="*/ 49 h 75"/>
              <a:gd name="T52" fmla="*/ 10 w 97"/>
              <a:gd name="T53" fmla="*/ 75 h 75"/>
              <a:gd name="T54" fmla="*/ 21 w 97"/>
              <a:gd name="T55" fmla="*/ 75 h 75"/>
              <a:gd name="T56" fmla="*/ 23 w 97"/>
              <a:gd name="T57" fmla="*/ 73 h 75"/>
              <a:gd name="T58" fmla="*/ 23 w 97"/>
              <a:gd name="T59" fmla="*/ 54 h 75"/>
              <a:gd name="T60" fmla="*/ 7 w 97"/>
              <a:gd name="T61" fmla="*/ 64 h 75"/>
              <a:gd name="T62" fmla="*/ 7 w 97"/>
              <a:gd name="T63" fmla="*/ 73 h 75"/>
              <a:gd name="T64" fmla="*/ 10 w 97"/>
              <a:gd name="T65" fmla="*/ 75 h 75"/>
              <a:gd name="T66" fmla="*/ 56 w 97"/>
              <a:gd name="T67" fmla="*/ 75 h 75"/>
              <a:gd name="T68" fmla="*/ 67 w 97"/>
              <a:gd name="T69" fmla="*/ 75 h 75"/>
              <a:gd name="T70" fmla="*/ 70 w 97"/>
              <a:gd name="T71" fmla="*/ 73 h 75"/>
              <a:gd name="T72" fmla="*/ 70 w 97"/>
              <a:gd name="T73" fmla="*/ 39 h 75"/>
              <a:gd name="T74" fmla="*/ 70 w 97"/>
              <a:gd name="T75" fmla="*/ 39 h 75"/>
              <a:gd name="T76" fmla="*/ 54 w 97"/>
              <a:gd name="T77" fmla="*/ 53 h 75"/>
              <a:gd name="T78" fmla="*/ 53 w 97"/>
              <a:gd name="T79" fmla="*/ 52 h 75"/>
              <a:gd name="T80" fmla="*/ 53 w 97"/>
              <a:gd name="T81" fmla="*/ 73 h 75"/>
              <a:gd name="T82" fmla="*/ 56 w 97"/>
              <a:gd name="T83" fmla="*/ 75 h 75"/>
              <a:gd name="T84" fmla="*/ 79 w 97"/>
              <a:gd name="T85" fmla="*/ 75 h 75"/>
              <a:gd name="T86" fmla="*/ 90 w 97"/>
              <a:gd name="T87" fmla="*/ 75 h 75"/>
              <a:gd name="T88" fmla="*/ 93 w 97"/>
              <a:gd name="T89" fmla="*/ 73 h 75"/>
              <a:gd name="T90" fmla="*/ 93 w 97"/>
              <a:gd name="T91" fmla="*/ 32 h 75"/>
              <a:gd name="T92" fmla="*/ 86 w 97"/>
              <a:gd name="T93" fmla="*/ 24 h 75"/>
              <a:gd name="T94" fmla="*/ 77 w 97"/>
              <a:gd name="T95" fmla="*/ 33 h 75"/>
              <a:gd name="T96" fmla="*/ 77 w 97"/>
              <a:gd name="T97" fmla="*/ 73 h 75"/>
              <a:gd name="T98" fmla="*/ 79 w 97"/>
              <a:gd name="T99"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7" h="75">
                <a:moveTo>
                  <a:pt x="33" y="75"/>
                </a:moveTo>
                <a:cubicBezTo>
                  <a:pt x="37" y="75"/>
                  <a:pt x="40" y="75"/>
                  <a:pt x="44" y="75"/>
                </a:cubicBezTo>
                <a:cubicBezTo>
                  <a:pt x="45" y="75"/>
                  <a:pt x="47" y="74"/>
                  <a:pt x="47" y="73"/>
                </a:cubicBezTo>
                <a:cubicBezTo>
                  <a:pt x="47" y="49"/>
                  <a:pt x="47" y="49"/>
                  <a:pt x="47" y="49"/>
                </a:cubicBezTo>
                <a:cubicBezTo>
                  <a:pt x="39" y="45"/>
                  <a:pt x="39" y="45"/>
                  <a:pt x="39" y="45"/>
                </a:cubicBezTo>
                <a:cubicBezTo>
                  <a:pt x="30" y="50"/>
                  <a:pt x="30" y="50"/>
                  <a:pt x="30" y="50"/>
                </a:cubicBezTo>
                <a:cubicBezTo>
                  <a:pt x="30" y="73"/>
                  <a:pt x="30" y="73"/>
                  <a:pt x="30" y="73"/>
                </a:cubicBezTo>
                <a:cubicBezTo>
                  <a:pt x="30" y="74"/>
                  <a:pt x="31" y="75"/>
                  <a:pt x="33" y="75"/>
                </a:cubicBezTo>
                <a:close/>
                <a:moveTo>
                  <a:pt x="0" y="49"/>
                </a:moveTo>
                <a:cubicBezTo>
                  <a:pt x="37" y="28"/>
                  <a:pt x="37" y="28"/>
                  <a:pt x="37" y="28"/>
                </a:cubicBezTo>
                <a:cubicBezTo>
                  <a:pt x="39" y="26"/>
                  <a:pt x="39" y="26"/>
                  <a:pt x="39" y="26"/>
                </a:cubicBezTo>
                <a:cubicBezTo>
                  <a:pt x="41" y="28"/>
                  <a:pt x="41" y="28"/>
                  <a:pt x="41" y="28"/>
                </a:cubicBezTo>
                <a:cubicBezTo>
                  <a:pt x="52" y="34"/>
                  <a:pt x="52" y="34"/>
                  <a:pt x="52" y="34"/>
                </a:cubicBezTo>
                <a:cubicBezTo>
                  <a:pt x="81" y="9"/>
                  <a:pt x="81" y="9"/>
                  <a:pt x="81" y="9"/>
                </a:cubicBezTo>
                <a:cubicBezTo>
                  <a:pt x="77" y="4"/>
                  <a:pt x="77" y="4"/>
                  <a:pt x="77" y="4"/>
                </a:cubicBezTo>
                <a:cubicBezTo>
                  <a:pt x="87" y="2"/>
                  <a:pt x="87" y="2"/>
                  <a:pt x="87" y="2"/>
                </a:cubicBezTo>
                <a:cubicBezTo>
                  <a:pt x="97" y="0"/>
                  <a:pt x="97" y="0"/>
                  <a:pt x="97" y="0"/>
                </a:cubicBezTo>
                <a:cubicBezTo>
                  <a:pt x="94" y="10"/>
                  <a:pt x="94" y="10"/>
                  <a:pt x="94" y="10"/>
                </a:cubicBezTo>
                <a:cubicBezTo>
                  <a:pt x="91" y="19"/>
                  <a:pt x="91" y="19"/>
                  <a:pt x="91" y="19"/>
                </a:cubicBezTo>
                <a:cubicBezTo>
                  <a:pt x="87" y="15"/>
                  <a:pt x="87" y="15"/>
                  <a:pt x="87" y="15"/>
                </a:cubicBezTo>
                <a:cubicBezTo>
                  <a:pt x="55" y="42"/>
                  <a:pt x="55" y="42"/>
                  <a:pt x="55" y="42"/>
                </a:cubicBezTo>
                <a:cubicBezTo>
                  <a:pt x="53" y="44"/>
                  <a:pt x="53" y="44"/>
                  <a:pt x="53" y="44"/>
                </a:cubicBezTo>
                <a:cubicBezTo>
                  <a:pt x="50" y="43"/>
                  <a:pt x="50" y="43"/>
                  <a:pt x="50" y="43"/>
                </a:cubicBezTo>
                <a:cubicBezTo>
                  <a:pt x="39" y="36"/>
                  <a:pt x="39" y="36"/>
                  <a:pt x="39" y="36"/>
                </a:cubicBezTo>
                <a:cubicBezTo>
                  <a:pt x="5" y="57"/>
                  <a:pt x="5" y="57"/>
                  <a:pt x="5" y="57"/>
                </a:cubicBezTo>
                <a:cubicBezTo>
                  <a:pt x="0" y="49"/>
                  <a:pt x="0" y="49"/>
                  <a:pt x="0" y="49"/>
                </a:cubicBezTo>
                <a:close/>
                <a:moveTo>
                  <a:pt x="10" y="75"/>
                </a:moveTo>
                <a:cubicBezTo>
                  <a:pt x="21" y="75"/>
                  <a:pt x="21" y="75"/>
                  <a:pt x="21" y="75"/>
                </a:cubicBezTo>
                <a:cubicBezTo>
                  <a:pt x="22" y="75"/>
                  <a:pt x="23" y="74"/>
                  <a:pt x="23" y="73"/>
                </a:cubicBezTo>
                <a:cubicBezTo>
                  <a:pt x="23" y="54"/>
                  <a:pt x="23" y="54"/>
                  <a:pt x="23" y="54"/>
                </a:cubicBezTo>
                <a:cubicBezTo>
                  <a:pt x="7" y="64"/>
                  <a:pt x="7" y="64"/>
                  <a:pt x="7" y="64"/>
                </a:cubicBezTo>
                <a:cubicBezTo>
                  <a:pt x="7" y="73"/>
                  <a:pt x="7" y="73"/>
                  <a:pt x="7" y="73"/>
                </a:cubicBezTo>
                <a:cubicBezTo>
                  <a:pt x="7" y="74"/>
                  <a:pt x="8" y="75"/>
                  <a:pt x="10" y="75"/>
                </a:cubicBezTo>
                <a:close/>
                <a:moveTo>
                  <a:pt x="56" y="75"/>
                </a:moveTo>
                <a:cubicBezTo>
                  <a:pt x="60" y="75"/>
                  <a:pt x="63" y="75"/>
                  <a:pt x="67" y="75"/>
                </a:cubicBezTo>
                <a:cubicBezTo>
                  <a:pt x="69" y="75"/>
                  <a:pt x="70" y="74"/>
                  <a:pt x="70" y="73"/>
                </a:cubicBezTo>
                <a:cubicBezTo>
                  <a:pt x="70" y="62"/>
                  <a:pt x="70" y="50"/>
                  <a:pt x="70" y="39"/>
                </a:cubicBezTo>
                <a:cubicBezTo>
                  <a:pt x="70" y="39"/>
                  <a:pt x="70" y="39"/>
                  <a:pt x="70" y="39"/>
                </a:cubicBezTo>
                <a:cubicBezTo>
                  <a:pt x="54" y="53"/>
                  <a:pt x="54" y="53"/>
                  <a:pt x="54" y="53"/>
                </a:cubicBezTo>
                <a:cubicBezTo>
                  <a:pt x="53" y="52"/>
                  <a:pt x="53" y="52"/>
                  <a:pt x="53" y="52"/>
                </a:cubicBezTo>
                <a:cubicBezTo>
                  <a:pt x="53" y="73"/>
                  <a:pt x="53" y="73"/>
                  <a:pt x="53" y="73"/>
                </a:cubicBezTo>
                <a:cubicBezTo>
                  <a:pt x="53" y="74"/>
                  <a:pt x="55" y="75"/>
                  <a:pt x="56" y="75"/>
                </a:cubicBezTo>
                <a:close/>
                <a:moveTo>
                  <a:pt x="79" y="75"/>
                </a:moveTo>
                <a:cubicBezTo>
                  <a:pt x="90" y="75"/>
                  <a:pt x="90" y="75"/>
                  <a:pt x="90" y="75"/>
                </a:cubicBezTo>
                <a:cubicBezTo>
                  <a:pt x="92" y="75"/>
                  <a:pt x="93" y="74"/>
                  <a:pt x="93" y="73"/>
                </a:cubicBezTo>
                <a:cubicBezTo>
                  <a:pt x="93" y="32"/>
                  <a:pt x="93" y="32"/>
                  <a:pt x="93" y="32"/>
                </a:cubicBezTo>
                <a:cubicBezTo>
                  <a:pt x="86" y="24"/>
                  <a:pt x="86" y="24"/>
                  <a:pt x="86" y="24"/>
                </a:cubicBezTo>
                <a:cubicBezTo>
                  <a:pt x="77" y="33"/>
                  <a:pt x="77" y="33"/>
                  <a:pt x="77" y="33"/>
                </a:cubicBezTo>
                <a:cubicBezTo>
                  <a:pt x="77" y="73"/>
                  <a:pt x="77" y="73"/>
                  <a:pt x="77" y="73"/>
                </a:cubicBezTo>
                <a:cubicBezTo>
                  <a:pt x="77" y="74"/>
                  <a:pt x="78" y="75"/>
                  <a:pt x="79" y="7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panose="020B0503020204020204" pitchFamily="34" charset="-122"/>
            </a:endParaRPr>
          </a:p>
        </p:txBody>
      </p:sp>
      <p:pic>
        <p:nvPicPr>
          <p:cNvPr id="9"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4173149946"/>
      </p:ext>
    </p:extLst>
  </p:cSld>
  <p:clrMapOvr>
    <a:masterClrMapping/>
  </p:clrMapOvr>
  <p:transition spd="slow" advTm="0">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原创设计师QQ598969553      _1"/>
          <p:cNvCxnSpPr/>
          <p:nvPr/>
        </p:nvCxnSpPr>
        <p:spPr>
          <a:xfrm flipV="1">
            <a:off x="2935948" y="3206295"/>
            <a:ext cx="0" cy="927356"/>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0" name="原创设计师QQ598969553      _2"/>
          <p:cNvCxnSpPr/>
          <p:nvPr/>
        </p:nvCxnSpPr>
        <p:spPr>
          <a:xfrm flipV="1">
            <a:off x="4021812" y="2278743"/>
            <a:ext cx="0" cy="2347563"/>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1" name="原创设计师QQ598969553      _3"/>
          <p:cNvCxnSpPr/>
          <p:nvPr/>
        </p:nvCxnSpPr>
        <p:spPr>
          <a:xfrm flipV="1">
            <a:off x="5122190" y="1744971"/>
            <a:ext cx="0" cy="1985113"/>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2" name="原创设计师QQ598969553      _4"/>
          <p:cNvCxnSpPr/>
          <p:nvPr/>
        </p:nvCxnSpPr>
        <p:spPr>
          <a:xfrm flipV="1">
            <a:off x="6222567" y="2674146"/>
            <a:ext cx="0" cy="1629313"/>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13" name="原创设计师QQ598969553      _5"/>
          <p:cNvSpPr/>
          <p:nvPr/>
        </p:nvSpPr>
        <p:spPr>
          <a:xfrm>
            <a:off x="3930505" y="3832122"/>
            <a:ext cx="1415772" cy="535531"/>
          </a:xfrm>
          <a:prstGeom prst="rect">
            <a:avLst/>
          </a:prstGeom>
        </p:spPr>
        <p:txBody>
          <a:bodyPr wrap="none" anchor="ctr">
            <a:spAutoFit/>
          </a:bodyPr>
          <a:lstStyle/>
          <a:p>
            <a:pPr algn="just">
              <a:lnSpc>
                <a:spcPct val="120000"/>
              </a:lnSpc>
            </a:pPr>
            <a:r>
              <a:rPr lang="zh-CN" altLang="en-US" sz="2400" b="1" dirty="0">
                <a:gradFill>
                  <a:gsLst>
                    <a:gs pos="32000">
                      <a:schemeClr val="accent2"/>
                    </a:gs>
                    <a:gs pos="100000">
                      <a:schemeClr val="accent1"/>
                    </a:gs>
                  </a:gsLst>
                  <a:lin ang="12600000" scaled="0"/>
                </a:gradFill>
                <a:latin typeface="微软雅黑" pitchFamily="34" charset="-122"/>
                <a:ea typeface="微软雅黑" panose="020B0503020204020204" pitchFamily="34" charset="-122"/>
              </a:rPr>
              <a:t>不足之处</a:t>
            </a:r>
          </a:p>
        </p:txBody>
      </p:sp>
      <p:sp>
        <p:nvSpPr>
          <p:cNvPr id="14" name="原创设计师QQ598969553      _6"/>
          <p:cNvSpPr/>
          <p:nvPr/>
        </p:nvSpPr>
        <p:spPr>
          <a:xfrm>
            <a:off x="491659" y="2779127"/>
            <a:ext cx="2077899" cy="683264"/>
          </a:xfrm>
          <a:prstGeom prst="rect">
            <a:avLst/>
          </a:prstGeom>
        </p:spPr>
        <p:txBody>
          <a:bodyPr wrap="square">
            <a:spAutoFit/>
          </a:bodyPr>
          <a:lstStyle/>
          <a:p>
            <a:pPr algn="r">
              <a:lnSpc>
                <a:spcPct val="120000"/>
              </a:lnSpc>
            </a:pPr>
            <a:r>
              <a:rPr lang="zh-CN" altLang="en-US" sz="1600" dirty="0">
                <a:solidFill>
                  <a:schemeClr val="tx2"/>
                </a:solidFill>
                <a:latin typeface="微软雅黑" pitchFamily="34" charset="-122"/>
                <a:ea typeface="微软雅黑" panose="020B0503020204020204" pitchFamily="34" charset="-122"/>
              </a:rPr>
              <a:t>这页可以用于对经验总结的基本说明</a:t>
            </a:r>
          </a:p>
        </p:txBody>
      </p:sp>
      <p:sp>
        <p:nvSpPr>
          <p:cNvPr id="15" name="原创设计师QQ598969553      _7"/>
          <p:cNvSpPr/>
          <p:nvPr/>
        </p:nvSpPr>
        <p:spPr>
          <a:xfrm>
            <a:off x="1627692" y="1828648"/>
            <a:ext cx="2077899" cy="683264"/>
          </a:xfrm>
          <a:prstGeom prst="rect">
            <a:avLst/>
          </a:prstGeom>
        </p:spPr>
        <p:txBody>
          <a:bodyPr wrap="square">
            <a:spAutoFit/>
          </a:bodyPr>
          <a:lstStyle/>
          <a:p>
            <a:pPr algn="r">
              <a:lnSpc>
                <a:spcPct val="120000"/>
              </a:lnSpc>
            </a:pPr>
            <a:r>
              <a:rPr lang="zh-CN" altLang="en-US" sz="1600" dirty="0">
                <a:solidFill>
                  <a:schemeClr val="tx2"/>
                </a:solidFill>
                <a:latin typeface="微软雅黑" pitchFamily="34" charset="-122"/>
                <a:ea typeface="微软雅黑" panose="020B0503020204020204" pitchFamily="34" charset="-122"/>
              </a:rPr>
              <a:t>这页可以用于对经验总结的基本说明</a:t>
            </a:r>
          </a:p>
        </p:txBody>
      </p:sp>
      <p:sp>
        <p:nvSpPr>
          <p:cNvPr id="16" name="原创设计师QQ598969553      _8"/>
          <p:cNvSpPr/>
          <p:nvPr/>
        </p:nvSpPr>
        <p:spPr>
          <a:xfrm>
            <a:off x="6555422" y="2241502"/>
            <a:ext cx="2077899" cy="683264"/>
          </a:xfrm>
          <a:prstGeom prst="rect">
            <a:avLst/>
          </a:prstGeom>
        </p:spPr>
        <p:txBody>
          <a:bodyPr wrap="square">
            <a:spAutoFit/>
          </a:bodyPr>
          <a:lstStyle/>
          <a:p>
            <a:pPr>
              <a:lnSpc>
                <a:spcPct val="120000"/>
              </a:lnSpc>
            </a:pPr>
            <a:r>
              <a:rPr lang="zh-CN" altLang="en-US" sz="1600" dirty="0">
                <a:solidFill>
                  <a:schemeClr val="tx2"/>
                </a:solidFill>
                <a:latin typeface="微软雅黑" pitchFamily="34" charset="-122"/>
                <a:ea typeface="微软雅黑" panose="020B0503020204020204" pitchFamily="34" charset="-122"/>
              </a:rPr>
              <a:t>这页可以用于对经验总结的基本说明</a:t>
            </a:r>
          </a:p>
        </p:txBody>
      </p:sp>
      <p:sp>
        <p:nvSpPr>
          <p:cNvPr id="17" name="原创设计师QQ598969553      _9"/>
          <p:cNvSpPr/>
          <p:nvPr/>
        </p:nvSpPr>
        <p:spPr>
          <a:xfrm>
            <a:off x="5440800" y="1388825"/>
            <a:ext cx="2077899" cy="683264"/>
          </a:xfrm>
          <a:prstGeom prst="rect">
            <a:avLst/>
          </a:prstGeom>
        </p:spPr>
        <p:txBody>
          <a:bodyPr wrap="square">
            <a:spAutoFit/>
          </a:bodyPr>
          <a:lstStyle/>
          <a:p>
            <a:pPr>
              <a:lnSpc>
                <a:spcPct val="120000"/>
              </a:lnSpc>
            </a:pPr>
            <a:r>
              <a:rPr lang="zh-CN" altLang="en-US" sz="1600" dirty="0">
                <a:solidFill>
                  <a:schemeClr val="tx2"/>
                </a:solidFill>
                <a:latin typeface="微软雅黑" pitchFamily="34" charset="-122"/>
                <a:ea typeface="微软雅黑" panose="020B0503020204020204" pitchFamily="34" charset="-122"/>
              </a:rPr>
              <a:t>这页可以用于对经验总结的基本说明</a:t>
            </a:r>
          </a:p>
        </p:txBody>
      </p:sp>
      <p:sp>
        <p:nvSpPr>
          <p:cNvPr id="18" name="原创设计师QQ598969553      _10"/>
          <p:cNvSpPr/>
          <p:nvPr/>
        </p:nvSpPr>
        <p:spPr>
          <a:xfrm>
            <a:off x="2912508" y="3499546"/>
            <a:ext cx="3451766" cy="1160436"/>
          </a:xfrm>
          <a:prstGeom prst="ellips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19" name="原创设计师QQ598969553      _11"/>
          <p:cNvSpPr/>
          <p:nvPr/>
        </p:nvSpPr>
        <p:spPr>
          <a:xfrm>
            <a:off x="3465115" y="3685325"/>
            <a:ext cx="2346553" cy="788879"/>
          </a:xfrm>
          <a:prstGeom prst="ellips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grpSp>
        <p:nvGrpSpPr>
          <p:cNvPr id="20" name="原创设计师QQ598969553      _12"/>
          <p:cNvGrpSpPr/>
          <p:nvPr/>
        </p:nvGrpSpPr>
        <p:grpSpPr>
          <a:xfrm>
            <a:off x="2617930" y="2779127"/>
            <a:ext cx="589156" cy="589303"/>
            <a:chOff x="1505114" y="3434341"/>
            <a:chExt cx="589156" cy="589303"/>
          </a:xfrm>
        </p:grpSpPr>
        <p:sp>
          <p:nvSpPr>
            <p:cNvPr id="21"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5715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2" name="文本框 9"/>
            <p:cNvSpPr txBox="1"/>
            <p:nvPr/>
          </p:nvSpPr>
          <p:spPr>
            <a:xfrm>
              <a:off x="1620346" y="3488802"/>
              <a:ext cx="341760" cy="461665"/>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A</a:t>
              </a:r>
              <a:endParaRPr lang="zh-CN" altLang="en-US" sz="2400" dirty="0">
                <a:solidFill>
                  <a:schemeClr val="bg1"/>
                </a:solidFill>
                <a:latin typeface="Impact" pitchFamily="34" charset="0"/>
                <a:ea typeface="微软雅黑" panose="020B0503020204020204" pitchFamily="34" charset="-122"/>
              </a:endParaRPr>
            </a:p>
          </p:txBody>
        </p:sp>
      </p:grpSp>
      <p:grpSp>
        <p:nvGrpSpPr>
          <p:cNvPr id="23" name="原创设计师QQ598969553      _13"/>
          <p:cNvGrpSpPr/>
          <p:nvPr/>
        </p:nvGrpSpPr>
        <p:grpSpPr>
          <a:xfrm>
            <a:off x="5909956" y="2228700"/>
            <a:ext cx="589156" cy="589303"/>
            <a:chOff x="1505114" y="3434341"/>
            <a:chExt cx="589156" cy="589303"/>
          </a:xfrm>
        </p:grpSpPr>
        <p:sp>
          <p:nvSpPr>
            <p:cNvPr id="24"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5715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5" name="文本框 9"/>
            <p:cNvSpPr txBox="1"/>
            <p:nvPr/>
          </p:nvSpPr>
          <p:spPr>
            <a:xfrm>
              <a:off x="1613934" y="3488802"/>
              <a:ext cx="354585" cy="461665"/>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D</a:t>
              </a:r>
              <a:endParaRPr lang="zh-CN" altLang="en-US" sz="2400" dirty="0">
                <a:solidFill>
                  <a:schemeClr val="bg1"/>
                </a:solidFill>
                <a:latin typeface="Impact" pitchFamily="34" charset="0"/>
                <a:ea typeface="微软雅黑" panose="020B0503020204020204" pitchFamily="34" charset="-122"/>
              </a:endParaRPr>
            </a:p>
          </p:txBody>
        </p:sp>
      </p:grpSp>
      <p:grpSp>
        <p:nvGrpSpPr>
          <p:cNvPr id="26" name="原创设计师QQ598969553      _14"/>
          <p:cNvGrpSpPr/>
          <p:nvPr/>
        </p:nvGrpSpPr>
        <p:grpSpPr>
          <a:xfrm>
            <a:off x="4788024" y="1260346"/>
            <a:ext cx="589156" cy="589303"/>
            <a:chOff x="1505114" y="3434341"/>
            <a:chExt cx="589156" cy="589303"/>
          </a:xfrm>
        </p:grpSpPr>
        <p:sp>
          <p:nvSpPr>
            <p:cNvPr id="27"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5715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8" name="文本框 9"/>
            <p:cNvSpPr txBox="1"/>
            <p:nvPr/>
          </p:nvSpPr>
          <p:spPr>
            <a:xfrm>
              <a:off x="1613934" y="3488802"/>
              <a:ext cx="354585" cy="461665"/>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C</a:t>
              </a:r>
              <a:endParaRPr lang="zh-CN" altLang="en-US" sz="2400" dirty="0">
                <a:solidFill>
                  <a:schemeClr val="bg1"/>
                </a:solidFill>
                <a:latin typeface="Impact" pitchFamily="34" charset="0"/>
                <a:ea typeface="微软雅黑" panose="020B0503020204020204" pitchFamily="34" charset="-122"/>
              </a:endParaRPr>
            </a:p>
          </p:txBody>
        </p:sp>
      </p:grpSp>
      <p:grpSp>
        <p:nvGrpSpPr>
          <p:cNvPr id="29" name="原创设计师QQ598969553      _15"/>
          <p:cNvGrpSpPr/>
          <p:nvPr/>
        </p:nvGrpSpPr>
        <p:grpSpPr>
          <a:xfrm>
            <a:off x="3738519" y="1828648"/>
            <a:ext cx="589156" cy="589303"/>
            <a:chOff x="1505114" y="3434341"/>
            <a:chExt cx="589156" cy="589303"/>
          </a:xfrm>
        </p:grpSpPr>
        <p:sp>
          <p:nvSpPr>
            <p:cNvPr id="30"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5715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31" name="文本框 9"/>
            <p:cNvSpPr txBox="1"/>
            <p:nvPr/>
          </p:nvSpPr>
          <p:spPr>
            <a:xfrm>
              <a:off x="1613933" y="3488802"/>
              <a:ext cx="354584" cy="461665"/>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B</a:t>
              </a:r>
              <a:endParaRPr lang="zh-CN" altLang="en-US" sz="2400" dirty="0">
                <a:solidFill>
                  <a:schemeClr val="bg1"/>
                </a:solidFill>
                <a:latin typeface="Impact" pitchFamily="34" charset="0"/>
                <a:ea typeface="微软雅黑" panose="020B0503020204020204" pitchFamily="34" charset="-122"/>
              </a:endParaRPr>
            </a:p>
          </p:txBody>
        </p:sp>
      </p:grpSp>
      <p:pic>
        <p:nvPicPr>
          <p:cNvPr id="33"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403524141"/>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p:cTn id="13" dur="500" fill="hold"/>
                                        <p:tgtEl>
                                          <p:spTgt spid="19"/>
                                        </p:tgtEl>
                                        <p:attrNameLst>
                                          <p:attrName>ppt_w</p:attrName>
                                        </p:attrNameLst>
                                      </p:cBhvr>
                                      <p:tavLst>
                                        <p:tav tm="0">
                                          <p:val>
                                            <p:fltVal val="0"/>
                                          </p:val>
                                        </p:tav>
                                        <p:tav tm="100000">
                                          <p:val>
                                            <p:strVal val="#ppt_w"/>
                                          </p:val>
                                        </p:tav>
                                      </p:tavLst>
                                    </p:anim>
                                    <p:anim calcmode="lin" valueType="num">
                                      <p:cBhvr>
                                        <p:cTn id="14" dur="500" fill="hold"/>
                                        <p:tgtEl>
                                          <p:spTgt spid="19"/>
                                        </p:tgtEl>
                                        <p:attrNameLst>
                                          <p:attrName>ppt_h</p:attrName>
                                        </p:attrNameLst>
                                      </p:cBhvr>
                                      <p:tavLst>
                                        <p:tav tm="0">
                                          <p:val>
                                            <p:fltVal val="0"/>
                                          </p:val>
                                        </p:tav>
                                        <p:tav tm="100000">
                                          <p:val>
                                            <p:strVal val="#ppt_h"/>
                                          </p:val>
                                        </p:tav>
                                      </p:tavLst>
                                    </p:anim>
                                    <p:animEffect transition="in" filter="fade">
                                      <p:cBhvr>
                                        <p:cTn id="15" dur="500"/>
                                        <p:tgtEl>
                                          <p:spTgt spid="19"/>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1500"/>
                            </p:stCondLst>
                            <p:childTnLst>
                              <p:par>
                                <p:cTn id="21" presetID="22" presetClass="entr" presetSubtype="4"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down)">
                                      <p:cBhvr>
                                        <p:cTn id="23" dur="500"/>
                                        <p:tgtEl>
                                          <p:spTgt spid="9"/>
                                        </p:tgtEl>
                                      </p:cBhvr>
                                    </p:animEffect>
                                  </p:childTnLst>
                                </p:cTn>
                              </p:par>
                            </p:childTnLst>
                          </p:cTn>
                        </p:par>
                        <p:par>
                          <p:cTn id="24" fill="hold">
                            <p:stCondLst>
                              <p:cond delay="2000"/>
                            </p:stCondLst>
                            <p:childTnLst>
                              <p:par>
                                <p:cTn id="25" presetID="22" presetClass="entr" presetSubtype="4"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500"/>
                                        <p:tgtEl>
                                          <p:spTgt spid="10"/>
                                        </p:tgtEl>
                                      </p:cBhvr>
                                    </p:animEffect>
                                  </p:childTnLst>
                                </p:cTn>
                              </p:par>
                            </p:childTnLst>
                          </p:cTn>
                        </p:par>
                        <p:par>
                          <p:cTn id="28" fill="hold">
                            <p:stCondLst>
                              <p:cond delay="2500"/>
                            </p:stCondLst>
                            <p:childTnLst>
                              <p:par>
                                <p:cTn id="29" presetID="22" presetClass="entr" presetSubtype="4"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down)">
                                      <p:cBhvr>
                                        <p:cTn id="31" dur="500"/>
                                        <p:tgtEl>
                                          <p:spTgt spid="11"/>
                                        </p:tgtEl>
                                      </p:cBhvr>
                                    </p:animEffect>
                                  </p:childTnLst>
                                </p:cTn>
                              </p:par>
                            </p:childTnLst>
                          </p:cTn>
                        </p:par>
                        <p:par>
                          <p:cTn id="32" fill="hold">
                            <p:stCondLst>
                              <p:cond delay="3000"/>
                            </p:stCondLst>
                            <p:childTnLst>
                              <p:par>
                                <p:cTn id="33" presetID="22" presetClass="entr" presetSubtype="4"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down)">
                                      <p:cBhvr>
                                        <p:cTn id="35" dur="500"/>
                                        <p:tgtEl>
                                          <p:spTgt spid="12"/>
                                        </p:tgtEl>
                                      </p:cBhvr>
                                    </p:animEffect>
                                  </p:childTnLst>
                                </p:cTn>
                              </p:par>
                            </p:childTnLst>
                          </p:cTn>
                        </p:par>
                        <p:par>
                          <p:cTn id="36" fill="hold">
                            <p:stCondLst>
                              <p:cond delay="3500"/>
                            </p:stCondLst>
                            <p:childTnLst>
                              <p:par>
                                <p:cTn id="37" presetID="42" presetClass="entr" presetSubtype="0" fill="hold" nodeType="afterEffect">
                                  <p:stCondLst>
                                    <p:cond delay="110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800"/>
                                        <p:tgtEl>
                                          <p:spTgt spid="23"/>
                                        </p:tgtEl>
                                      </p:cBhvr>
                                    </p:animEffect>
                                    <p:anim calcmode="lin" valueType="num">
                                      <p:cBhvr>
                                        <p:cTn id="40" dur="800" fill="hold"/>
                                        <p:tgtEl>
                                          <p:spTgt spid="23"/>
                                        </p:tgtEl>
                                        <p:attrNameLst>
                                          <p:attrName>ppt_x</p:attrName>
                                        </p:attrNameLst>
                                      </p:cBhvr>
                                      <p:tavLst>
                                        <p:tav tm="0">
                                          <p:val>
                                            <p:strVal val="#ppt_x"/>
                                          </p:val>
                                        </p:tav>
                                        <p:tav tm="100000">
                                          <p:val>
                                            <p:strVal val="#ppt_x"/>
                                          </p:val>
                                        </p:tav>
                                      </p:tavLst>
                                    </p:anim>
                                    <p:anim calcmode="lin" valueType="num">
                                      <p:cBhvr>
                                        <p:cTn id="41" dur="800" fill="hold"/>
                                        <p:tgtEl>
                                          <p:spTgt spid="23"/>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70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800"/>
                                        <p:tgtEl>
                                          <p:spTgt spid="26"/>
                                        </p:tgtEl>
                                      </p:cBhvr>
                                    </p:animEffect>
                                    <p:anim calcmode="lin" valueType="num">
                                      <p:cBhvr>
                                        <p:cTn id="45" dur="800" fill="hold"/>
                                        <p:tgtEl>
                                          <p:spTgt spid="26"/>
                                        </p:tgtEl>
                                        <p:attrNameLst>
                                          <p:attrName>ppt_x</p:attrName>
                                        </p:attrNameLst>
                                      </p:cBhvr>
                                      <p:tavLst>
                                        <p:tav tm="0">
                                          <p:val>
                                            <p:strVal val="#ppt_x"/>
                                          </p:val>
                                        </p:tav>
                                        <p:tav tm="100000">
                                          <p:val>
                                            <p:strVal val="#ppt_x"/>
                                          </p:val>
                                        </p:tav>
                                      </p:tavLst>
                                    </p:anim>
                                    <p:anim calcmode="lin" valueType="num">
                                      <p:cBhvr>
                                        <p:cTn id="46" dur="800" fill="hold"/>
                                        <p:tgtEl>
                                          <p:spTgt spid="26"/>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300"/>
                                  </p:stCondLst>
                                  <p:childTnLst>
                                    <p:set>
                                      <p:cBhvr>
                                        <p:cTn id="48" dur="1" fill="hold">
                                          <p:stCondLst>
                                            <p:cond delay="0"/>
                                          </p:stCondLst>
                                        </p:cTn>
                                        <p:tgtEl>
                                          <p:spTgt spid="29"/>
                                        </p:tgtEl>
                                        <p:attrNameLst>
                                          <p:attrName>style.visibility</p:attrName>
                                        </p:attrNameLst>
                                      </p:cBhvr>
                                      <p:to>
                                        <p:strVal val="visible"/>
                                      </p:to>
                                    </p:set>
                                    <p:animEffect transition="in" filter="fade">
                                      <p:cBhvr>
                                        <p:cTn id="49" dur="800"/>
                                        <p:tgtEl>
                                          <p:spTgt spid="29"/>
                                        </p:tgtEl>
                                      </p:cBhvr>
                                    </p:animEffect>
                                    <p:anim calcmode="lin" valueType="num">
                                      <p:cBhvr>
                                        <p:cTn id="50" dur="800" fill="hold"/>
                                        <p:tgtEl>
                                          <p:spTgt spid="29"/>
                                        </p:tgtEl>
                                        <p:attrNameLst>
                                          <p:attrName>ppt_x</p:attrName>
                                        </p:attrNameLst>
                                      </p:cBhvr>
                                      <p:tavLst>
                                        <p:tav tm="0">
                                          <p:val>
                                            <p:strVal val="#ppt_x"/>
                                          </p:val>
                                        </p:tav>
                                        <p:tav tm="100000">
                                          <p:val>
                                            <p:strVal val="#ppt_x"/>
                                          </p:val>
                                        </p:tav>
                                      </p:tavLst>
                                    </p:anim>
                                    <p:anim calcmode="lin" valueType="num">
                                      <p:cBhvr>
                                        <p:cTn id="51" dur="800" fill="hold"/>
                                        <p:tgtEl>
                                          <p:spTgt spid="29"/>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800"/>
                                        <p:tgtEl>
                                          <p:spTgt spid="20"/>
                                        </p:tgtEl>
                                      </p:cBhvr>
                                    </p:animEffect>
                                    <p:anim calcmode="lin" valueType="num">
                                      <p:cBhvr>
                                        <p:cTn id="55" dur="800" fill="hold"/>
                                        <p:tgtEl>
                                          <p:spTgt spid="20"/>
                                        </p:tgtEl>
                                        <p:attrNameLst>
                                          <p:attrName>ppt_x</p:attrName>
                                        </p:attrNameLst>
                                      </p:cBhvr>
                                      <p:tavLst>
                                        <p:tav tm="0">
                                          <p:val>
                                            <p:strVal val="#ppt_x"/>
                                          </p:val>
                                        </p:tav>
                                        <p:tav tm="100000">
                                          <p:val>
                                            <p:strVal val="#ppt_x"/>
                                          </p:val>
                                        </p:tav>
                                      </p:tavLst>
                                    </p:anim>
                                    <p:anim calcmode="lin" valueType="num">
                                      <p:cBhvr>
                                        <p:cTn id="56" dur="800" fill="hold"/>
                                        <p:tgtEl>
                                          <p:spTgt spid="20"/>
                                        </p:tgtEl>
                                        <p:attrNameLst>
                                          <p:attrName>ppt_y</p:attrName>
                                        </p:attrNameLst>
                                      </p:cBhvr>
                                      <p:tavLst>
                                        <p:tav tm="0">
                                          <p:val>
                                            <p:strVal val="#ppt_y+.1"/>
                                          </p:val>
                                        </p:tav>
                                        <p:tav tm="100000">
                                          <p:val>
                                            <p:strVal val="#ppt_y"/>
                                          </p:val>
                                        </p:tav>
                                      </p:tavLst>
                                    </p:anim>
                                  </p:childTnLst>
                                </p:cTn>
                              </p:par>
                            </p:childTnLst>
                          </p:cTn>
                        </p:par>
                        <p:par>
                          <p:cTn id="57" fill="hold">
                            <p:stCondLst>
                              <p:cond delay="5400"/>
                            </p:stCondLst>
                            <p:childTnLst>
                              <p:par>
                                <p:cTn id="58" presetID="22" presetClass="entr" presetSubtype="2" fill="hold" grpId="0" nodeType="afterEffect">
                                  <p:stCondLst>
                                    <p:cond delay="0"/>
                                  </p:stCondLst>
                                  <p:childTnLst>
                                    <p:set>
                                      <p:cBhvr>
                                        <p:cTn id="59" dur="1" fill="hold">
                                          <p:stCondLst>
                                            <p:cond delay="0"/>
                                          </p:stCondLst>
                                        </p:cTn>
                                        <p:tgtEl>
                                          <p:spTgt spid="14"/>
                                        </p:tgtEl>
                                        <p:attrNameLst>
                                          <p:attrName>style.visibility</p:attrName>
                                        </p:attrNameLst>
                                      </p:cBhvr>
                                      <p:to>
                                        <p:strVal val="visible"/>
                                      </p:to>
                                    </p:set>
                                    <p:animEffect transition="in" filter="wipe(right)">
                                      <p:cBhvr>
                                        <p:cTn id="60" dur="500"/>
                                        <p:tgtEl>
                                          <p:spTgt spid="14"/>
                                        </p:tgtEl>
                                      </p:cBhvr>
                                    </p:animEffect>
                                  </p:childTnLst>
                                </p:cTn>
                              </p:par>
                              <p:par>
                                <p:cTn id="61" presetID="22" presetClass="entr" presetSubtype="2" fill="hold" grpId="0" nodeType="with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wipe(right)">
                                      <p:cBhvr>
                                        <p:cTn id="63" dur="500"/>
                                        <p:tgtEl>
                                          <p:spTgt spid="15"/>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17"/>
                                        </p:tgtEl>
                                        <p:attrNameLst>
                                          <p:attrName>style.visibility</p:attrName>
                                        </p:attrNameLst>
                                      </p:cBhvr>
                                      <p:to>
                                        <p:strVal val="visible"/>
                                      </p:to>
                                    </p:set>
                                    <p:animEffect transition="in" filter="wipe(left)">
                                      <p:cBhvr>
                                        <p:cTn id="66" dur="500"/>
                                        <p:tgtEl>
                                          <p:spTgt spid="17"/>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16"/>
                                        </p:tgtEl>
                                        <p:attrNameLst>
                                          <p:attrName>style.visibility</p:attrName>
                                        </p:attrNameLst>
                                      </p:cBhvr>
                                      <p:to>
                                        <p:strVal val="visible"/>
                                      </p:to>
                                    </p:set>
                                    <p:animEffect transition="in" filter="wipe(left)">
                                      <p:cBhvr>
                                        <p:cTn id="6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P spid="18" grpId="0" animBg="1"/>
      <p:bldP spid="1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原创设计师QQ598969553      _1"/>
          <p:cNvSpPr/>
          <p:nvPr/>
        </p:nvSpPr>
        <p:spPr>
          <a:xfrm>
            <a:off x="3178448" y="2133600"/>
            <a:ext cx="1060950" cy="1060950"/>
          </a:xfrm>
          <a:prstGeom prst="ellips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sp>
        <p:nvSpPr>
          <p:cNvPr id="10" name="原创设计师QQ598969553      _2"/>
          <p:cNvSpPr/>
          <p:nvPr/>
        </p:nvSpPr>
        <p:spPr>
          <a:xfrm>
            <a:off x="4794494" y="2133600"/>
            <a:ext cx="1060950" cy="1060950"/>
          </a:xfrm>
          <a:prstGeom prst="ellips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cxnSp>
        <p:nvCxnSpPr>
          <p:cNvPr id="11" name="原创设计师QQ598969553      _3"/>
          <p:cNvCxnSpPr/>
          <p:nvPr/>
        </p:nvCxnSpPr>
        <p:spPr>
          <a:xfrm>
            <a:off x="4235512" y="2664075"/>
            <a:ext cx="558800" cy="0"/>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2" name="原创设计师QQ598969553      _4"/>
          <p:cNvCxnSpPr/>
          <p:nvPr/>
        </p:nvCxnSpPr>
        <p:spPr>
          <a:xfrm flipH="1">
            <a:off x="5848350" y="2672222"/>
            <a:ext cx="2828107" cy="0"/>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3" name="原创设计师QQ598969553      _5"/>
          <p:cNvCxnSpPr/>
          <p:nvPr/>
        </p:nvCxnSpPr>
        <p:spPr>
          <a:xfrm flipH="1">
            <a:off x="566057" y="2672222"/>
            <a:ext cx="2609487" cy="0"/>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14" name="原创设计师QQ598969553      _6"/>
          <p:cNvSpPr/>
          <p:nvPr/>
        </p:nvSpPr>
        <p:spPr>
          <a:xfrm>
            <a:off x="5997527" y="1384634"/>
            <a:ext cx="1338828" cy="369332"/>
          </a:xfrm>
          <a:prstGeom prst="rect">
            <a:avLst/>
          </a:prstGeom>
        </p:spPr>
        <p:txBody>
          <a:bodyPr wrap="none">
            <a:spAutoFit/>
          </a:bodyPr>
          <a:lstStyle/>
          <a:p>
            <a:r>
              <a:rPr lang="zh-CN" altLang="en-US" dirty="0">
                <a:gradFill>
                  <a:gsLst>
                    <a:gs pos="29000">
                      <a:schemeClr val="accent2"/>
                    </a:gs>
                    <a:gs pos="100000">
                      <a:schemeClr val="accent1"/>
                    </a:gs>
                  </a:gsLst>
                  <a:lin ang="2700000" scaled="0"/>
                </a:gradFill>
                <a:latin typeface="微软雅黑" panose="020B0503020204020204" pitchFamily="34" charset="-122"/>
                <a:ea typeface="微软雅黑" panose="020B0503020204020204" pitchFamily="34" charset="-122"/>
              </a:rPr>
              <a:t>存在的问题</a:t>
            </a:r>
          </a:p>
        </p:txBody>
      </p:sp>
      <p:sp>
        <p:nvSpPr>
          <p:cNvPr id="15" name="原创设计师QQ598969553      _7"/>
          <p:cNvSpPr/>
          <p:nvPr/>
        </p:nvSpPr>
        <p:spPr>
          <a:xfrm>
            <a:off x="5997527" y="1753966"/>
            <a:ext cx="2678929" cy="683264"/>
          </a:xfrm>
          <a:prstGeom prst="rect">
            <a:avLst/>
          </a:prstGeom>
        </p:spPr>
        <p:txBody>
          <a:bodyPr wrap="square">
            <a:spAutoFit/>
          </a:bodyPr>
          <a:lstStyle/>
          <a:p>
            <a:pPr>
              <a:lnSpc>
                <a:spcPct val="120000"/>
              </a:lnSpc>
            </a:pPr>
            <a:r>
              <a:rPr lang="zh-CN" altLang="en-US" sz="1600" dirty="0">
                <a:solidFill>
                  <a:schemeClr val="tx2"/>
                </a:solidFill>
                <a:latin typeface="微软雅黑" pitchFamily="34" charset="-122"/>
                <a:ea typeface="微软雅黑" panose="020B0503020204020204" pitchFamily="34" charset="-122"/>
              </a:rPr>
              <a:t>任务中遇见问题可以从外的问题和内的问题两方面考虑</a:t>
            </a:r>
          </a:p>
        </p:txBody>
      </p:sp>
      <p:sp>
        <p:nvSpPr>
          <p:cNvPr id="16" name="原创设计师QQ598969553      _8"/>
          <p:cNvSpPr/>
          <p:nvPr/>
        </p:nvSpPr>
        <p:spPr>
          <a:xfrm>
            <a:off x="5997527" y="3194550"/>
            <a:ext cx="1338828" cy="369332"/>
          </a:xfrm>
          <a:prstGeom prst="rect">
            <a:avLst/>
          </a:prstGeom>
        </p:spPr>
        <p:txBody>
          <a:bodyPr wrap="none">
            <a:spAutoFit/>
          </a:bodyPr>
          <a:lstStyle/>
          <a:p>
            <a:r>
              <a:rPr lang="zh-CN" altLang="en-US" dirty="0">
                <a:gradFill>
                  <a:gsLst>
                    <a:gs pos="29000">
                      <a:schemeClr val="accent2"/>
                    </a:gs>
                    <a:gs pos="100000">
                      <a:schemeClr val="accent1"/>
                    </a:gs>
                  </a:gsLst>
                  <a:lin ang="2700000" scaled="0"/>
                </a:gradFill>
                <a:latin typeface="微软雅黑" panose="020B0503020204020204" pitchFamily="34" charset="-122"/>
                <a:ea typeface="微软雅黑" panose="020B0503020204020204" pitchFamily="34" charset="-122"/>
              </a:rPr>
              <a:t>存在的问题</a:t>
            </a:r>
          </a:p>
        </p:txBody>
      </p:sp>
      <p:sp>
        <p:nvSpPr>
          <p:cNvPr id="17" name="原创设计师QQ598969553      _9"/>
          <p:cNvSpPr/>
          <p:nvPr/>
        </p:nvSpPr>
        <p:spPr>
          <a:xfrm>
            <a:off x="5997527" y="3563882"/>
            <a:ext cx="2678929" cy="683264"/>
          </a:xfrm>
          <a:prstGeom prst="rect">
            <a:avLst/>
          </a:prstGeom>
        </p:spPr>
        <p:txBody>
          <a:bodyPr wrap="square">
            <a:spAutoFit/>
          </a:bodyPr>
          <a:lstStyle/>
          <a:p>
            <a:pPr>
              <a:lnSpc>
                <a:spcPct val="120000"/>
              </a:lnSpc>
            </a:pPr>
            <a:r>
              <a:rPr lang="zh-CN" altLang="en-US" sz="1600" dirty="0">
                <a:solidFill>
                  <a:schemeClr val="tx2"/>
                </a:solidFill>
                <a:latin typeface="微软雅黑" pitchFamily="34" charset="-122"/>
                <a:ea typeface="微软雅黑" panose="020B0503020204020204" pitchFamily="34" charset="-122"/>
              </a:rPr>
              <a:t>任务中遇见问题可以从外的问题和内的问题两方面考虑</a:t>
            </a:r>
          </a:p>
        </p:txBody>
      </p:sp>
      <p:sp>
        <p:nvSpPr>
          <p:cNvPr id="18" name="原创设计师QQ598969553      _10"/>
          <p:cNvSpPr/>
          <p:nvPr/>
        </p:nvSpPr>
        <p:spPr>
          <a:xfrm>
            <a:off x="1853696" y="1384634"/>
            <a:ext cx="1338828" cy="369332"/>
          </a:xfrm>
          <a:prstGeom prst="rect">
            <a:avLst/>
          </a:prstGeom>
        </p:spPr>
        <p:txBody>
          <a:bodyPr wrap="none">
            <a:spAutoFit/>
          </a:bodyPr>
          <a:lstStyle/>
          <a:p>
            <a:r>
              <a:rPr lang="zh-CN" altLang="en-US" dirty="0">
                <a:gradFill>
                  <a:gsLst>
                    <a:gs pos="29000">
                      <a:schemeClr val="accent2"/>
                    </a:gs>
                    <a:gs pos="100000">
                      <a:schemeClr val="accent1"/>
                    </a:gs>
                  </a:gsLst>
                  <a:lin ang="2700000" scaled="0"/>
                </a:gradFill>
                <a:latin typeface="微软雅黑" panose="020B0503020204020204" pitchFamily="34" charset="-122"/>
                <a:ea typeface="微软雅黑" panose="020B0503020204020204" pitchFamily="34" charset="-122"/>
              </a:rPr>
              <a:t>存在的问题</a:t>
            </a:r>
          </a:p>
        </p:txBody>
      </p:sp>
      <p:sp>
        <p:nvSpPr>
          <p:cNvPr id="19" name="原创设计师QQ598969553      _11"/>
          <p:cNvSpPr/>
          <p:nvPr/>
        </p:nvSpPr>
        <p:spPr>
          <a:xfrm>
            <a:off x="513595" y="1753966"/>
            <a:ext cx="2678929" cy="683264"/>
          </a:xfrm>
          <a:prstGeom prst="rect">
            <a:avLst/>
          </a:prstGeom>
        </p:spPr>
        <p:txBody>
          <a:bodyPr wrap="square">
            <a:spAutoFit/>
          </a:bodyPr>
          <a:lstStyle/>
          <a:p>
            <a:pPr>
              <a:lnSpc>
                <a:spcPct val="120000"/>
              </a:lnSpc>
            </a:pPr>
            <a:r>
              <a:rPr lang="zh-CN" altLang="en-US" sz="1600" dirty="0">
                <a:solidFill>
                  <a:schemeClr val="tx2"/>
                </a:solidFill>
                <a:latin typeface="微软雅黑" pitchFamily="34" charset="-122"/>
                <a:ea typeface="微软雅黑" panose="020B0503020204020204" pitchFamily="34" charset="-122"/>
              </a:rPr>
              <a:t>任务中遇见问题可以从外的问题和内的问题两方面考虑</a:t>
            </a:r>
          </a:p>
        </p:txBody>
      </p:sp>
      <p:sp>
        <p:nvSpPr>
          <p:cNvPr id="20" name="原创设计师QQ598969553      _12"/>
          <p:cNvSpPr/>
          <p:nvPr/>
        </p:nvSpPr>
        <p:spPr>
          <a:xfrm>
            <a:off x="1853696" y="3194550"/>
            <a:ext cx="1338828" cy="369332"/>
          </a:xfrm>
          <a:prstGeom prst="rect">
            <a:avLst/>
          </a:prstGeom>
        </p:spPr>
        <p:txBody>
          <a:bodyPr wrap="none">
            <a:spAutoFit/>
          </a:bodyPr>
          <a:lstStyle/>
          <a:p>
            <a:r>
              <a:rPr lang="zh-CN" altLang="en-US" dirty="0">
                <a:gradFill>
                  <a:gsLst>
                    <a:gs pos="29000">
                      <a:schemeClr val="accent2"/>
                    </a:gs>
                    <a:gs pos="100000">
                      <a:schemeClr val="accent1"/>
                    </a:gs>
                  </a:gsLst>
                  <a:lin ang="2700000" scaled="0"/>
                </a:gradFill>
                <a:latin typeface="微软雅黑" panose="020B0503020204020204" pitchFamily="34" charset="-122"/>
                <a:ea typeface="微软雅黑" panose="020B0503020204020204" pitchFamily="34" charset="-122"/>
              </a:rPr>
              <a:t>存在的问题</a:t>
            </a:r>
          </a:p>
        </p:txBody>
      </p:sp>
      <p:sp>
        <p:nvSpPr>
          <p:cNvPr id="21" name="原创设计师QQ598969553      _13"/>
          <p:cNvSpPr/>
          <p:nvPr/>
        </p:nvSpPr>
        <p:spPr>
          <a:xfrm>
            <a:off x="513595" y="3563882"/>
            <a:ext cx="2678929" cy="683264"/>
          </a:xfrm>
          <a:prstGeom prst="rect">
            <a:avLst/>
          </a:prstGeom>
        </p:spPr>
        <p:txBody>
          <a:bodyPr wrap="square">
            <a:spAutoFit/>
          </a:bodyPr>
          <a:lstStyle/>
          <a:p>
            <a:pPr>
              <a:lnSpc>
                <a:spcPct val="120000"/>
              </a:lnSpc>
            </a:pPr>
            <a:r>
              <a:rPr lang="zh-CN" altLang="en-US" sz="1600" dirty="0">
                <a:solidFill>
                  <a:schemeClr val="tx2"/>
                </a:solidFill>
                <a:latin typeface="微软雅黑" pitchFamily="34" charset="-122"/>
                <a:ea typeface="微软雅黑" panose="020B0503020204020204" pitchFamily="34" charset="-122"/>
              </a:rPr>
              <a:t>任务中遇见问题可以从外的问题和内的问题两方面考虑</a:t>
            </a:r>
          </a:p>
        </p:txBody>
      </p:sp>
      <p:sp>
        <p:nvSpPr>
          <p:cNvPr id="22" name="原创设计师QQ598969553      _14"/>
          <p:cNvSpPr>
            <a:spLocks/>
          </p:cNvSpPr>
          <p:nvPr/>
        </p:nvSpPr>
        <p:spPr bwMode="auto">
          <a:xfrm>
            <a:off x="3484631" y="2434305"/>
            <a:ext cx="448584" cy="455484"/>
          </a:xfrm>
          <a:custGeom>
            <a:avLst/>
            <a:gdLst>
              <a:gd name="T0" fmla="*/ 53 w 55"/>
              <a:gd name="T1" fmla="*/ 20 h 56"/>
              <a:gd name="T2" fmla="*/ 54 w 55"/>
              <a:gd name="T3" fmla="*/ 28 h 56"/>
              <a:gd name="T4" fmla="*/ 52 w 55"/>
              <a:gd name="T5" fmla="*/ 30 h 56"/>
              <a:gd name="T6" fmla="*/ 55 w 55"/>
              <a:gd name="T7" fmla="*/ 33 h 56"/>
              <a:gd name="T8" fmla="*/ 54 w 55"/>
              <a:gd name="T9" fmla="*/ 37 h 56"/>
              <a:gd name="T10" fmla="*/ 52 w 55"/>
              <a:gd name="T11" fmla="*/ 38 h 56"/>
              <a:gd name="T12" fmla="*/ 53 w 55"/>
              <a:gd name="T13" fmla="*/ 40 h 56"/>
              <a:gd name="T14" fmla="*/ 52 w 55"/>
              <a:gd name="T15" fmla="*/ 45 h 56"/>
              <a:gd name="T16" fmla="*/ 50 w 55"/>
              <a:gd name="T17" fmla="*/ 46 h 56"/>
              <a:gd name="T18" fmla="*/ 52 w 55"/>
              <a:gd name="T19" fmla="*/ 48 h 56"/>
              <a:gd name="T20" fmla="*/ 51 w 55"/>
              <a:gd name="T21" fmla="*/ 54 h 56"/>
              <a:gd name="T22" fmla="*/ 47 w 55"/>
              <a:gd name="T23" fmla="*/ 56 h 56"/>
              <a:gd name="T24" fmla="*/ 20 w 55"/>
              <a:gd name="T25" fmla="*/ 49 h 56"/>
              <a:gd name="T26" fmla="*/ 13 w 55"/>
              <a:gd name="T27" fmla="*/ 48 h 56"/>
              <a:gd name="T28" fmla="*/ 13 w 55"/>
              <a:gd name="T29" fmla="*/ 52 h 56"/>
              <a:gd name="T30" fmla="*/ 0 w 55"/>
              <a:gd name="T31" fmla="*/ 52 h 56"/>
              <a:gd name="T32" fmla="*/ 0 w 55"/>
              <a:gd name="T33" fmla="*/ 17 h 56"/>
              <a:gd name="T34" fmla="*/ 13 w 55"/>
              <a:gd name="T35" fmla="*/ 17 h 56"/>
              <a:gd name="T36" fmla="*/ 13 w 55"/>
              <a:gd name="T37" fmla="*/ 23 h 56"/>
              <a:gd name="T38" fmla="*/ 18 w 55"/>
              <a:gd name="T39" fmla="*/ 22 h 56"/>
              <a:gd name="T40" fmla="*/ 40 w 55"/>
              <a:gd name="T41" fmla="*/ 0 h 56"/>
              <a:gd name="T42" fmla="*/ 34 w 55"/>
              <a:gd name="T43" fmla="*/ 21 h 56"/>
              <a:gd name="T44" fmla="*/ 53 w 55"/>
              <a:gd name="T45" fmla="*/ 2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56">
                <a:moveTo>
                  <a:pt x="53" y="20"/>
                </a:moveTo>
                <a:cubicBezTo>
                  <a:pt x="54" y="28"/>
                  <a:pt x="54" y="28"/>
                  <a:pt x="54" y="28"/>
                </a:cubicBezTo>
                <a:cubicBezTo>
                  <a:pt x="52" y="30"/>
                  <a:pt x="52" y="30"/>
                  <a:pt x="52" y="30"/>
                </a:cubicBezTo>
                <a:cubicBezTo>
                  <a:pt x="55" y="33"/>
                  <a:pt x="55" y="33"/>
                  <a:pt x="55" y="33"/>
                </a:cubicBezTo>
                <a:cubicBezTo>
                  <a:pt x="54" y="37"/>
                  <a:pt x="54" y="37"/>
                  <a:pt x="54" y="37"/>
                </a:cubicBezTo>
                <a:cubicBezTo>
                  <a:pt x="52" y="38"/>
                  <a:pt x="52" y="38"/>
                  <a:pt x="52" y="38"/>
                </a:cubicBezTo>
                <a:cubicBezTo>
                  <a:pt x="53" y="40"/>
                  <a:pt x="53" y="40"/>
                  <a:pt x="53" y="40"/>
                </a:cubicBezTo>
                <a:cubicBezTo>
                  <a:pt x="52" y="45"/>
                  <a:pt x="52" y="45"/>
                  <a:pt x="52" y="45"/>
                </a:cubicBezTo>
                <a:cubicBezTo>
                  <a:pt x="50" y="46"/>
                  <a:pt x="50" y="46"/>
                  <a:pt x="50" y="46"/>
                </a:cubicBezTo>
                <a:cubicBezTo>
                  <a:pt x="52" y="48"/>
                  <a:pt x="52" y="48"/>
                  <a:pt x="52" y="48"/>
                </a:cubicBezTo>
                <a:cubicBezTo>
                  <a:pt x="51" y="54"/>
                  <a:pt x="51" y="54"/>
                  <a:pt x="51" y="54"/>
                </a:cubicBezTo>
                <a:cubicBezTo>
                  <a:pt x="47" y="56"/>
                  <a:pt x="47" y="56"/>
                  <a:pt x="47" y="56"/>
                </a:cubicBezTo>
                <a:cubicBezTo>
                  <a:pt x="20" y="49"/>
                  <a:pt x="20" y="49"/>
                  <a:pt x="20" y="49"/>
                </a:cubicBezTo>
                <a:cubicBezTo>
                  <a:pt x="13" y="48"/>
                  <a:pt x="13" y="48"/>
                  <a:pt x="13" y="48"/>
                </a:cubicBezTo>
                <a:cubicBezTo>
                  <a:pt x="13" y="52"/>
                  <a:pt x="13" y="52"/>
                  <a:pt x="13" y="52"/>
                </a:cubicBezTo>
                <a:cubicBezTo>
                  <a:pt x="0" y="52"/>
                  <a:pt x="0" y="52"/>
                  <a:pt x="0" y="52"/>
                </a:cubicBezTo>
                <a:cubicBezTo>
                  <a:pt x="0" y="17"/>
                  <a:pt x="0" y="17"/>
                  <a:pt x="0" y="17"/>
                </a:cubicBezTo>
                <a:cubicBezTo>
                  <a:pt x="13" y="17"/>
                  <a:pt x="13" y="17"/>
                  <a:pt x="13" y="17"/>
                </a:cubicBezTo>
                <a:cubicBezTo>
                  <a:pt x="13" y="23"/>
                  <a:pt x="13" y="23"/>
                  <a:pt x="13" y="23"/>
                </a:cubicBezTo>
                <a:cubicBezTo>
                  <a:pt x="18" y="22"/>
                  <a:pt x="18" y="22"/>
                  <a:pt x="18" y="22"/>
                </a:cubicBezTo>
                <a:cubicBezTo>
                  <a:pt x="40" y="0"/>
                  <a:pt x="40" y="0"/>
                  <a:pt x="40" y="0"/>
                </a:cubicBezTo>
                <a:cubicBezTo>
                  <a:pt x="51" y="8"/>
                  <a:pt x="41" y="15"/>
                  <a:pt x="34" y="21"/>
                </a:cubicBezTo>
                <a:lnTo>
                  <a:pt x="53" y="20"/>
                </a:lnTo>
                <a:close/>
              </a:path>
            </a:pathLst>
          </a:custGeom>
          <a:gradFill>
            <a:gsLst>
              <a:gs pos="0">
                <a:schemeClr val="accent2"/>
              </a:gs>
              <a:gs pos="100000">
                <a:schemeClr val="accent1"/>
              </a:gs>
            </a:gsLst>
            <a:lin ang="12600000" scaled="0"/>
          </a:gradFill>
          <a:ln>
            <a:noFill/>
          </a:ln>
        </p:spPr>
        <p:txBody>
          <a:bodyPr vert="horz" wrap="square" lIns="91440" tIns="45720" rIns="91440" bIns="45720" numCol="1" anchor="t" anchorCtr="0" compatLnSpc="1">
            <a:prstTxWarp prst="textNoShape">
              <a:avLst/>
            </a:prstTxWarp>
          </a:bodyPr>
          <a:lstStyle/>
          <a:p>
            <a:endParaRPr lang="zh-CN" altLang="en-US">
              <a:ea typeface="微软雅黑" panose="020B0503020204020204" pitchFamily="34" charset="-122"/>
            </a:endParaRPr>
          </a:p>
        </p:txBody>
      </p:sp>
      <p:sp>
        <p:nvSpPr>
          <p:cNvPr id="23" name="原创设计师QQ598969553      _15"/>
          <p:cNvSpPr>
            <a:spLocks/>
          </p:cNvSpPr>
          <p:nvPr/>
        </p:nvSpPr>
        <p:spPr bwMode="auto">
          <a:xfrm flipH="1" flipV="1">
            <a:off x="5100677" y="2434305"/>
            <a:ext cx="448584" cy="455484"/>
          </a:xfrm>
          <a:custGeom>
            <a:avLst/>
            <a:gdLst>
              <a:gd name="T0" fmla="*/ 53 w 55"/>
              <a:gd name="T1" fmla="*/ 20 h 56"/>
              <a:gd name="T2" fmla="*/ 54 w 55"/>
              <a:gd name="T3" fmla="*/ 28 h 56"/>
              <a:gd name="T4" fmla="*/ 52 w 55"/>
              <a:gd name="T5" fmla="*/ 30 h 56"/>
              <a:gd name="T6" fmla="*/ 55 w 55"/>
              <a:gd name="T7" fmla="*/ 33 h 56"/>
              <a:gd name="T8" fmla="*/ 54 w 55"/>
              <a:gd name="T9" fmla="*/ 37 h 56"/>
              <a:gd name="T10" fmla="*/ 52 w 55"/>
              <a:gd name="T11" fmla="*/ 38 h 56"/>
              <a:gd name="T12" fmla="*/ 53 w 55"/>
              <a:gd name="T13" fmla="*/ 40 h 56"/>
              <a:gd name="T14" fmla="*/ 52 w 55"/>
              <a:gd name="T15" fmla="*/ 45 h 56"/>
              <a:gd name="T16" fmla="*/ 50 w 55"/>
              <a:gd name="T17" fmla="*/ 46 h 56"/>
              <a:gd name="T18" fmla="*/ 52 w 55"/>
              <a:gd name="T19" fmla="*/ 48 h 56"/>
              <a:gd name="T20" fmla="*/ 51 w 55"/>
              <a:gd name="T21" fmla="*/ 54 h 56"/>
              <a:gd name="T22" fmla="*/ 47 w 55"/>
              <a:gd name="T23" fmla="*/ 56 h 56"/>
              <a:gd name="T24" fmla="*/ 20 w 55"/>
              <a:gd name="T25" fmla="*/ 49 h 56"/>
              <a:gd name="T26" fmla="*/ 13 w 55"/>
              <a:gd name="T27" fmla="*/ 48 h 56"/>
              <a:gd name="T28" fmla="*/ 13 w 55"/>
              <a:gd name="T29" fmla="*/ 52 h 56"/>
              <a:gd name="T30" fmla="*/ 0 w 55"/>
              <a:gd name="T31" fmla="*/ 52 h 56"/>
              <a:gd name="T32" fmla="*/ 0 w 55"/>
              <a:gd name="T33" fmla="*/ 17 h 56"/>
              <a:gd name="T34" fmla="*/ 13 w 55"/>
              <a:gd name="T35" fmla="*/ 17 h 56"/>
              <a:gd name="T36" fmla="*/ 13 w 55"/>
              <a:gd name="T37" fmla="*/ 23 h 56"/>
              <a:gd name="T38" fmla="*/ 18 w 55"/>
              <a:gd name="T39" fmla="*/ 22 h 56"/>
              <a:gd name="T40" fmla="*/ 40 w 55"/>
              <a:gd name="T41" fmla="*/ 0 h 56"/>
              <a:gd name="T42" fmla="*/ 34 w 55"/>
              <a:gd name="T43" fmla="*/ 21 h 56"/>
              <a:gd name="T44" fmla="*/ 53 w 55"/>
              <a:gd name="T45" fmla="*/ 2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56">
                <a:moveTo>
                  <a:pt x="53" y="20"/>
                </a:moveTo>
                <a:cubicBezTo>
                  <a:pt x="54" y="28"/>
                  <a:pt x="54" y="28"/>
                  <a:pt x="54" y="28"/>
                </a:cubicBezTo>
                <a:cubicBezTo>
                  <a:pt x="52" y="30"/>
                  <a:pt x="52" y="30"/>
                  <a:pt x="52" y="30"/>
                </a:cubicBezTo>
                <a:cubicBezTo>
                  <a:pt x="55" y="33"/>
                  <a:pt x="55" y="33"/>
                  <a:pt x="55" y="33"/>
                </a:cubicBezTo>
                <a:cubicBezTo>
                  <a:pt x="54" y="37"/>
                  <a:pt x="54" y="37"/>
                  <a:pt x="54" y="37"/>
                </a:cubicBezTo>
                <a:cubicBezTo>
                  <a:pt x="52" y="38"/>
                  <a:pt x="52" y="38"/>
                  <a:pt x="52" y="38"/>
                </a:cubicBezTo>
                <a:cubicBezTo>
                  <a:pt x="53" y="40"/>
                  <a:pt x="53" y="40"/>
                  <a:pt x="53" y="40"/>
                </a:cubicBezTo>
                <a:cubicBezTo>
                  <a:pt x="52" y="45"/>
                  <a:pt x="52" y="45"/>
                  <a:pt x="52" y="45"/>
                </a:cubicBezTo>
                <a:cubicBezTo>
                  <a:pt x="50" y="46"/>
                  <a:pt x="50" y="46"/>
                  <a:pt x="50" y="46"/>
                </a:cubicBezTo>
                <a:cubicBezTo>
                  <a:pt x="52" y="48"/>
                  <a:pt x="52" y="48"/>
                  <a:pt x="52" y="48"/>
                </a:cubicBezTo>
                <a:cubicBezTo>
                  <a:pt x="51" y="54"/>
                  <a:pt x="51" y="54"/>
                  <a:pt x="51" y="54"/>
                </a:cubicBezTo>
                <a:cubicBezTo>
                  <a:pt x="47" y="56"/>
                  <a:pt x="47" y="56"/>
                  <a:pt x="47" y="56"/>
                </a:cubicBezTo>
                <a:cubicBezTo>
                  <a:pt x="20" y="49"/>
                  <a:pt x="20" y="49"/>
                  <a:pt x="20" y="49"/>
                </a:cubicBezTo>
                <a:cubicBezTo>
                  <a:pt x="13" y="48"/>
                  <a:pt x="13" y="48"/>
                  <a:pt x="13" y="48"/>
                </a:cubicBezTo>
                <a:cubicBezTo>
                  <a:pt x="13" y="52"/>
                  <a:pt x="13" y="52"/>
                  <a:pt x="13" y="52"/>
                </a:cubicBezTo>
                <a:cubicBezTo>
                  <a:pt x="0" y="52"/>
                  <a:pt x="0" y="52"/>
                  <a:pt x="0" y="52"/>
                </a:cubicBezTo>
                <a:cubicBezTo>
                  <a:pt x="0" y="17"/>
                  <a:pt x="0" y="17"/>
                  <a:pt x="0" y="17"/>
                </a:cubicBezTo>
                <a:cubicBezTo>
                  <a:pt x="13" y="17"/>
                  <a:pt x="13" y="17"/>
                  <a:pt x="13" y="17"/>
                </a:cubicBezTo>
                <a:cubicBezTo>
                  <a:pt x="13" y="23"/>
                  <a:pt x="13" y="23"/>
                  <a:pt x="13" y="23"/>
                </a:cubicBezTo>
                <a:cubicBezTo>
                  <a:pt x="18" y="22"/>
                  <a:pt x="18" y="22"/>
                  <a:pt x="18" y="22"/>
                </a:cubicBezTo>
                <a:cubicBezTo>
                  <a:pt x="40" y="0"/>
                  <a:pt x="40" y="0"/>
                  <a:pt x="40" y="0"/>
                </a:cubicBezTo>
                <a:cubicBezTo>
                  <a:pt x="51" y="8"/>
                  <a:pt x="41" y="15"/>
                  <a:pt x="34" y="21"/>
                </a:cubicBezTo>
                <a:lnTo>
                  <a:pt x="53" y="20"/>
                </a:lnTo>
                <a:close/>
              </a:path>
            </a:pathLst>
          </a:custGeom>
          <a:gradFill>
            <a:gsLst>
              <a:gs pos="0">
                <a:schemeClr val="accent2"/>
              </a:gs>
              <a:gs pos="100000">
                <a:schemeClr val="accent1"/>
              </a:gs>
            </a:gsLst>
            <a:lin ang="12600000" scaled="0"/>
          </a:gradFill>
          <a:ln>
            <a:noFill/>
          </a:ln>
        </p:spPr>
        <p:txBody>
          <a:bodyPr vert="horz" wrap="square" lIns="91440" tIns="45720" rIns="91440" bIns="45720" numCol="1" anchor="t" anchorCtr="0" compatLnSpc="1">
            <a:prstTxWarp prst="textNoShape">
              <a:avLst/>
            </a:prstTxWarp>
          </a:bodyPr>
          <a:lstStyle/>
          <a:p>
            <a:endParaRPr lang="zh-CN" altLang="en-US">
              <a:ea typeface="微软雅黑" panose="020B0503020204020204" pitchFamily="34" charset="-122"/>
            </a:endParaRPr>
          </a:p>
        </p:txBody>
      </p:sp>
      <p:grpSp>
        <p:nvGrpSpPr>
          <p:cNvPr id="24" name="原创设计师QQ598969553      _16"/>
          <p:cNvGrpSpPr/>
          <p:nvPr/>
        </p:nvGrpSpPr>
        <p:grpSpPr>
          <a:xfrm>
            <a:off x="1259632" y="3092567"/>
            <a:ext cx="486905" cy="487027"/>
            <a:chOff x="1505114" y="3434341"/>
            <a:chExt cx="589156" cy="589303"/>
          </a:xfrm>
        </p:grpSpPr>
        <p:sp>
          <p:nvSpPr>
            <p:cNvPr id="25"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381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6" name="文本框 9"/>
            <p:cNvSpPr txBox="1"/>
            <p:nvPr/>
          </p:nvSpPr>
          <p:spPr>
            <a:xfrm>
              <a:off x="1584461" y="3440327"/>
              <a:ext cx="413530" cy="558615"/>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A</a:t>
              </a:r>
              <a:endParaRPr lang="zh-CN" altLang="en-US" sz="2400" dirty="0">
                <a:solidFill>
                  <a:schemeClr val="bg1"/>
                </a:solidFill>
                <a:latin typeface="Impact" pitchFamily="34" charset="0"/>
                <a:ea typeface="微软雅黑" panose="020B0503020204020204" pitchFamily="34" charset="-122"/>
              </a:endParaRPr>
            </a:p>
          </p:txBody>
        </p:sp>
      </p:grpSp>
      <p:grpSp>
        <p:nvGrpSpPr>
          <p:cNvPr id="27" name="原创设计师QQ598969553      _17"/>
          <p:cNvGrpSpPr/>
          <p:nvPr/>
        </p:nvGrpSpPr>
        <p:grpSpPr>
          <a:xfrm>
            <a:off x="5371840" y="3295253"/>
            <a:ext cx="486905" cy="487027"/>
            <a:chOff x="1505114" y="3434341"/>
            <a:chExt cx="589156" cy="589303"/>
          </a:xfrm>
        </p:grpSpPr>
        <p:sp>
          <p:nvSpPr>
            <p:cNvPr id="28"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381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9" name="文本框 9"/>
            <p:cNvSpPr txBox="1"/>
            <p:nvPr/>
          </p:nvSpPr>
          <p:spPr>
            <a:xfrm>
              <a:off x="1593467" y="3448709"/>
              <a:ext cx="429047" cy="558615"/>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D</a:t>
              </a:r>
              <a:endParaRPr lang="zh-CN" altLang="en-US" sz="2400" dirty="0">
                <a:solidFill>
                  <a:schemeClr val="bg1"/>
                </a:solidFill>
                <a:latin typeface="Impact" pitchFamily="34" charset="0"/>
                <a:ea typeface="微软雅黑" panose="020B0503020204020204" pitchFamily="34" charset="-122"/>
              </a:endParaRPr>
            </a:p>
          </p:txBody>
        </p:sp>
      </p:grpSp>
      <p:grpSp>
        <p:nvGrpSpPr>
          <p:cNvPr id="30" name="原创设计师QQ598969553      _18"/>
          <p:cNvGrpSpPr/>
          <p:nvPr/>
        </p:nvGrpSpPr>
        <p:grpSpPr>
          <a:xfrm>
            <a:off x="5423051" y="1388370"/>
            <a:ext cx="486905" cy="487027"/>
            <a:chOff x="1505114" y="3434341"/>
            <a:chExt cx="589156" cy="589303"/>
          </a:xfrm>
        </p:grpSpPr>
        <p:sp>
          <p:nvSpPr>
            <p:cNvPr id="31"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381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32" name="文本框 9"/>
            <p:cNvSpPr txBox="1"/>
            <p:nvPr/>
          </p:nvSpPr>
          <p:spPr>
            <a:xfrm>
              <a:off x="1576704" y="3440328"/>
              <a:ext cx="429047" cy="558615"/>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C</a:t>
              </a:r>
              <a:endParaRPr lang="zh-CN" altLang="en-US" sz="2000" dirty="0">
                <a:solidFill>
                  <a:schemeClr val="bg1"/>
                </a:solidFill>
                <a:latin typeface="Impact" pitchFamily="34" charset="0"/>
                <a:ea typeface="微软雅黑" panose="020B0503020204020204" pitchFamily="34" charset="-122"/>
              </a:endParaRPr>
            </a:p>
          </p:txBody>
        </p:sp>
      </p:grpSp>
      <p:grpSp>
        <p:nvGrpSpPr>
          <p:cNvPr id="33" name="原创设计师QQ598969553      _19"/>
          <p:cNvGrpSpPr/>
          <p:nvPr/>
        </p:nvGrpSpPr>
        <p:grpSpPr>
          <a:xfrm>
            <a:off x="1259632" y="1290886"/>
            <a:ext cx="486905" cy="487027"/>
            <a:chOff x="1505114" y="3434341"/>
            <a:chExt cx="589156" cy="589303"/>
          </a:xfrm>
        </p:grpSpPr>
        <p:sp>
          <p:nvSpPr>
            <p:cNvPr id="34"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381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35" name="文本框 9"/>
            <p:cNvSpPr txBox="1"/>
            <p:nvPr/>
          </p:nvSpPr>
          <p:spPr>
            <a:xfrm>
              <a:off x="1576701" y="3440327"/>
              <a:ext cx="429047" cy="558615"/>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B</a:t>
              </a:r>
              <a:endParaRPr lang="zh-CN" altLang="en-US" sz="2400" dirty="0">
                <a:solidFill>
                  <a:schemeClr val="bg1"/>
                </a:solidFill>
                <a:latin typeface="Impact" pitchFamily="34" charset="0"/>
                <a:ea typeface="微软雅黑" panose="020B0503020204020204" pitchFamily="34" charset="-122"/>
              </a:endParaRPr>
            </a:p>
          </p:txBody>
        </p:sp>
      </p:grpSp>
      <p:pic>
        <p:nvPicPr>
          <p:cNvPr id="37"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854984348"/>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right)">
                                      <p:cBhvr>
                                        <p:cTn id="7" dur="500"/>
                                        <p:tgtEl>
                                          <p:spTgt spid="1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p:cTn id="11" dur="500" fill="hold"/>
                                        <p:tgtEl>
                                          <p:spTgt spid="10"/>
                                        </p:tgtEl>
                                        <p:attrNameLst>
                                          <p:attrName>ppt_w</p:attrName>
                                        </p:attrNameLst>
                                      </p:cBhvr>
                                      <p:tavLst>
                                        <p:tav tm="0">
                                          <p:val>
                                            <p:fltVal val="0"/>
                                          </p:val>
                                        </p:tav>
                                        <p:tav tm="100000">
                                          <p:val>
                                            <p:strVal val="#ppt_w"/>
                                          </p:val>
                                        </p:tav>
                                      </p:tavLst>
                                    </p:anim>
                                    <p:anim calcmode="lin" valueType="num">
                                      <p:cBhvr>
                                        <p:cTn id="12" dur="500" fill="hold"/>
                                        <p:tgtEl>
                                          <p:spTgt spid="10"/>
                                        </p:tgtEl>
                                        <p:attrNameLst>
                                          <p:attrName>ppt_h</p:attrName>
                                        </p:attrNameLst>
                                      </p:cBhvr>
                                      <p:tavLst>
                                        <p:tav tm="0">
                                          <p:val>
                                            <p:fltVal val="0"/>
                                          </p:val>
                                        </p:tav>
                                        <p:tav tm="100000">
                                          <p:val>
                                            <p:strVal val="#ppt_h"/>
                                          </p:val>
                                        </p:tav>
                                      </p:tavLst>
                                    </p:anim>
                                    <p:animEffect transition="in" filter="fade">
                                      <p:cBhvr>
                                        <p:cTn id="13" dur="500"/>
                                        <p:tgtEl>
                                          <p:spTgt spid="10"/>
                                        </p:tgtEl>
                                      </p:cBhvr>
                                    </p:animEffect>
                                  </p:childTnLst>
                                </p:cTn>
                              </p:par>
                            </p:childTnLst>
                          </p:cTn>
                        </p:par>
                        <p:par>
                          <p:cTn id="14" fill="hold">
                            <p:stCondLst>
                              <p:cond delay="1000"/>
                            </p:stCondLst>
                            <p:childTnLst>
                              <p:par>
                                <p:cTn id="15" presetID="22" presetClass="entr" presetSubtype="2"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right)">
                                      <p:cBhvr>
                                        <p:cTn id="17" dur="500"/>
                                        <p:tgtEl>
                                          <p:spTgt spid="11"/>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p:cTn id="21" dur="500" fill="hold"/>
                                        <p:tgtEl>
                                          <p:spTgt spid="9"/>
                                        </p:tgtEl>
                                        <p:attrNameLst>
                                          <p:attrName>ppt_w</p:attrName>
                                        </p:attrNameLst>
                                      </p:cBhvr>
                                      <p:tavLst>
                                        <p:tav tm="0">
                                          <p:val>
                                            <p:fltVal val="0"/>
                                          </p:val>
                                        </p:tav>
                                        <p:tav tm="100000">
                                          <p:val>
                                            <p:strVal val="#ppt_w"/>
                                          </p:val>
                                        </p:tav>
                                      </p:tavLst>
                                    </p:anim>
                                    <p:anim calcmode="lin" valueType="num">
                                      <p:cBhvr>
                                        <p:cTn id="22" dur="500" fill="hold"/>
                                        <p:tgtEl>
                                          <p:spTgt spid="9"/>
                                        </p:tgtEl>
                                        <p:attrNameLst>
                                          <p:attrName>ppt_h</p:attrName>
                                        </p:attrNameLst>
                                      </p:cBhvr>
                                      <p:tavLst>
                                        <p:tav tm="0">
                                          <p:val>
                                            <p:fltVal val="0"/>
                                          </p:val>
                                        </p:tav>
                                        <p:tav tm="100000">
                                          <p:val>
                                            <p:strVal val="#ppt_h"/>
                                          </p:val>
                                        </p:tav>
                                      </p:tavLst>
                                    </p:anim>
                                    <p:animEffect transition="in" filter="fade">
                                      <p:cBhvr>
                                        <p:cTn id="23" dur="500"/>
                                        <p:tgtEl>
                                          <p:spTgt spid="9"/>
                                        </p:tgtEl>
                                      </p:cBhvr>
                                    </p:animEffect>
                                  </p:childTnLst>
                                </p:cTn>
                              </p:par>
                            </p:childTnLst>
                          </p:cTn>
                        </p:par>
                        <p:par>
                          <p:cTn id="24" fill="hold">
                            <p:stCondLst>
                              <p:cond delay="2000"/>
                            </p:stCondLst>
                            <p:childTnLst>
                              <p:par>
                                <p:cTn id="25" presetID="22" presetClass="entr" presetSubtype="2" fill="hold"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right)">
                                      <p:cBhvr>
                                        <p:cTn id="27" dur="500"/>
                                        <p:tgtEl>
                                          <p:spTgt spid="13"/>
                                        </p:tgtEl>
                                      </p:cBhvr>
                                    </p:animEffect>
                                  </p:childTnLst>
                                </p:cTn>
                              </p:par>
                            </p:childTnLst>
                          </p:cTn>
                        </p:par>
                        <p:par>
                          <p:cTn id="28" fill="hold">
                            <p:stCondLst>
                              <p:cond delay="2500"/>
                            </p:stCondLst>
                            <p:childTnLst>
                              <p:par>
                                <p:cTn id="29" presetID="53" presetClass="entr" presetSubtype="16"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 calcmode="lin" valueType="num">
                                      <p:cBhvr>
                                        <p:cTn id="31" dur="500" fill="hold"/>
                                        <p:tgtEl>
                                          <p:spTgt spid="23"/>
                                        </p:tgtEl>
                                        <p:attrNameLst>
                                          <p:attrName>ppt_w</p:attrName>
                                        </p:attrNameLst>
                                      </p:cBhvr>
                                      <p:tavLst>
                                        <p:tav tm="0">
                                          <p:val>
                                            <p:fltVal val="0"/>
                                          </p:val>
                                        </p:tav>
                                        <p:tav tm="100000">
                                          <p:val>
                                            <p:strVal val="#ppt_w"/>
                                          </p:val>
                                        </p:tav>
                                      </p:tavLst>
                                    </p:anim>
                                    <p:anim calcmode="lin" valueType="num">
                                      <p:cBhvr>
                                        <p:cTn id="32" dur="500" fill="hold"/>
                                        <p:tgtEl>
                                          <p:spTgt spid="23"/>
                                        </p:tgtEl>
                                        <p:attrNameLst>
                                          <p:attrName>ppt_h</p:attrName>
                                        </p:attrNameLst>
                                      </p:cBhvr>
                                      <p:tavLst>
                                        <p:tav tm="0">
                                          <p:val>
                                            <p:fltVal val="0"/>
                                          </p:val>
                                        </p:tav>
                                        <p:tav tm="100000">
                                          <p:val>
                                            <p:strVal val="#ppt_h"/>
                                          </p:val>
                                        </p:tav>
                                      </p:tavLst>
                                    </p:anim>
                                    <p:animEffect transition="in" filter="fade">
                                      <p:cBhvr>
                                        <p:cTn id="33" dur="500"/>
                                        <p:tgtEl>
                                          <p:spTgt spid="23"/>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 calcmode="lin" valueType="num">
                                      <p:cBhvr>
                                        <p:cTn id="36" dur="500" fill="hold"/>
                                        <p:tgtEl>
                                          <p:spTgt spid="22"/>
                                        </p:tgtEl>
                                        <p:attrNameLst>
                                          <p:attrName>ppt_w</p:attrName>
                                        </p:attrNameLst>
                                      </p:cBhvr>
                                      <p:tavLst>
                                        <p:tav tm="0">
                                          <p:val>
                                            <p:fltVal val="0"/>
                                          </p:val>
                                        </p:tav>
                                        <p:tav tm="100000">
                                          <p:val>
                                            <p:strVal val="#ppt_w"/>
                                          </p:val>
                                        </p:tav>
                                      </p:tavLst>
                                    </p:anim>
                                    <p:anim calcmode="lin" valueType="num">
                                      <p:cBhvr>
                                        <p:cTn id="37" dur="500" fill="hold"/>
                                        <p:tgtEl>
                                          <p:spTgt spid="22"/>
                                        </p:tgtEl>
                                        <p:attrNameLst>
                                          <p:attrName>ppt_h</p:attrName>
                                        </p:attrNameLst>
                                      </p:cBhvr>
                                      <p:tavLst>
                                        <p:tav tm="0">
                                          <p:val>
                                            <p:fltVal val="0"/>
                                          </p:val>
                                        </p:tav>
                                        <p:tav tm="100000">
                                          <p:val>
                                            <p:strVal val="#ppt_h"/>
                                          </p:val>
                                        </p:tav>
                                      </p:tavLst>
                                    </p:anim>
                                    <p:animEffect transition="in" filter="fade">
                                      <p:cBhvr>
                                        <p:cTn id="38" dur="500"/>
                                        <p:tgtEl>
                                          <p:spTgt spid="22"/>
                                        </p:tgtEl>
                                      </p:cBhvr>
                                    </p:animEffect>
                                  </p:childTnLst>
                                </p:cTn>
                              </p:par>
                            </p:childTnLst>
                          </p:cTn>
                        </p:par>
                        <p:par>
                          <p:cTn id="39" fill="hold">
                            <p:stCondLst>
                              <p:cond delay="3000"/>
                            </p:stCondLst>
                            <p:childTnLst>
                              <p:par>
                                <p:cTn id="40" presetID="21" presetClass="entr" presetSubtype="1" fill="hold" nodeType="after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wheel(1)">
                                      <p:cBhvr>
                                        <p:cTn id="42" dur="800"/>
                                        <p:tgtEl>
                                          <p:spTgt spid="33"/>
                                        </p:tgtEl>
                                      </p:cBhvr>
                                    </p:animEffect>
                                  </p:childTnLst>
                                </p:cTn>
                              </p:par>
                              <p:par>
                                <p:cTn id="43" presetID="21" presetClass="entr" presetSubtype="1" fill="hold" nodeType="withEffect">
                                  <p:stCondLst>
                                    <p:cond delay="400"/>
                                  </p:stCondLst>
                                  <p:childTnLst>
                                    <p:set>
                                      <p:cBhvr>
                                        <p:cTn id="44" dur="1" fill="hold">
                                          <p:stCondLst>
                                            <p:cond delay="0"/>
                                          </p:stCondLst>
                                        </p:cTn>
                                        <p:tgtEl>
                                          <p:spTgt spid="24"/>
                                        </p:tgtEl>
                                        <p:attrNameLst>
                                          <p:attrName>style.visibility</p:attrName>
                                        </p:attrNameLst>
                                      </p:cBhvr>
                                      <p:to>
                                        <p:strVal val="visible"/>
                                      </p:to>
                                    </p:set>
                                    <p:animEffect transition="in" filter="wheel(1)">
                                      <p:cBhvr>
                                        <p:cTn id="45" dur="800"/>
                                        <p:tgtEl>
                                          <p:spTgt spid="24"/>
                                        </p:tgtEl>
                                      </p:cBhvr>
                                    </p:animEffect>
                                  </p:childTnLst>
                                </p:cTn>
                              </p:par>
                              <p:par>
                                <p:cTn id="46" presetID="21" presetClass="entr" presetSubtype="1" fill="hold" nodeType="withEffect">
                                  <p:stCondLst>
                                    <p:cond delay="1100"/>
                                  </p:stCondLst>
                                  <p:childTnLst>
                                    <p:set>
                                      <p:cBhvr>
                                        <p:cTn id="47" dur="1" fill="hold">
                                          <p:stCondLst>
                                            <p:cond delay="0"/>
                                          </p:stCondLst>
                                        </p:cTn>
                                        <p:tgtEl>
                                          <p:spTgt spid="27"/>
                                        </p:tgtEl>
                                        <p:attrNameLst>
                                          <p:attrName>style.visibility</p:attrName>
                                        </p:attrNameLst>
                                      </p:cBhvr>
                                      <p:to>
                                        <p:strVal val="visible"/>
                                      </p:to>
                                    </p:set>
                                    <p:animEffect transition="in" filter="wheel(1)">
                                      <p:cBhvr>
                                        <p:cTn id="48" dur="800"/>
                                        <p:tgtEl>
                                          <p:spTgt spid="27"/>
                                        </p:tgtEl>
                                      </p:cBhvr>
                                    </p:animEffect>
                                  </p:childTnLst>
                                </p:cTn>
                              </p:par>
                              <p:par>
                                <p:cTn id="49" presetID="21" presetClass="entr" presetSubtype="1" fill="hold" nodeType="withEffect">
                                  <p:stCondLst>
                                    <p:cond delay="800"/>
                                  </p:stCondLst>
                                  <p:childTnLst>
                                    <p:set>
                                      <p:cBhvr>
                                        <p:cTn id="50" dur="1" fill="hold">
                                          <p:stCondLst>
                                            <p:cond delay="0"/>
                                          </p:stCondLst>
                                        </p:cTn>
                                        <p:tgtEl>
                                          <p:spTgt spid="30"/>
                                        </p:tgtEl>
                                        <p:attrNameLst>
                                          <p:attrName>style.visibility</p:attrName>
                                        </p:attrNameLst>
                                      </p:cBhvr>
                                      <p:to>
                                        <p:strVal val="visible"/>
                                      </p:to>
                                    </p:set>
                                    <p:animEffect transition="in" filter="wheel(1)">
                                      <p:cBhvr>
                                        <p:cTn id="51" dur="800"/>
                                        <p:tgtEl>
                                          <p:spTgt spid="30"/>
                                        </p:tgtEl>
                                      </p:cBhvr>
                                    </p:animEffect>
                                  </p:childTnLst>
                                </p:cTn>
                              </p:par>
                            </p:childTnLst>
                          </p:cTn>
                        </p:par>
                        <p:par>
                          <p:cTn id="52" fill="hold">
                            <p:stCondLst>
                              <p:cond delay="4900"/>
                            </p:stCondLst>
                            <p:childTnLst>
                              <p:par>
                                <p:cTn id="53" presetID="22" presetClass="entr" presetSubtype="8"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wipe(left)">
                                      <p:cBhvr>
                                        <p:cTn id="55" dur="500"/>
                                        <p:tgtEl>
                                          <p:spTgt spid="14"/>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15"/>
                                        </p:tgtEl>
                                        <p:attrNameLst>
                                          <p:attrName>style.visibility</p:attrName>
                                        </p:attrNameLst>
                                      </p:cBhvr>
                                      <p:to>
                                        <p:strVal val="visible"/>
                                      </p:to>
                                    </p:set>
                                    <p:animEffect transition="in" filter="wipe(left)">
                                      <p:cBhvr>
                                        <p:cTn id="58" dur="500"/>
                                        <p:tgtEl>
                                          <p:spTgt spid="15"/>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wipe(left)">
                                      <p:cBhvr>
                                        <p:cTn id="61" dur="500"/>
                                        <p:tgtEl>
                                          <p:spTgt spid="16"/>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wipe(left)">
                                      <p:cBhvr>
                                        <p:cTn id="64" dur="500"/>
                                        <p:tgtEl>
                                          <p:spTgt spid="17"/>
                                        </p:tgtEl>
                                      </p:cBhvr>
                                    </p:animEffect>
                                  </p:childTnLst>
                                </p:cTn>
                              </p:par>
                              <p:par>
                                <p:cTn id="65" presetID="22" presetClass="entr" presetSubtype="2"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wipe(right)">
                                      <p:cBhvr>
                                        <p:cTn id="67" dur="500"/>
                                        <p:tgtEl>
                                          <p:spTgt spid="18"/>
                                        </p:tgtEl>
                                      </p:cBhvr>
                                    </p:animEffect>
                                  </p:childTnLst>
                                </p:cTn>
                              </p:par>
                              <p:par>
                                <p:cTn id="68" presetID="22" presetClass="entr" presetSubtype="2" fill="hold" grpId="0" nodeType="withEffect">
                                  <p:stCondLst>
                                    <p:cond delay="0"/>
                                  </p:stCondLst>
                                  <p:childTnLst>
                                    <p:set>
                                      <p:cBhvr>
                                        <p:cTn id="69" dur="1" fill="hold">
                                          <p:stCondLst>
                                            <p:cond delay="0"/>
                                          </p:stCondLst>
                                        </p:cTn>
                                        <p:tgtEl>
                                          <p:spTgt spid="19"/>
                                        </p:tgtEl>
                                        <p:attrNameLst>
                                          <p:attrName>style.visibility</p:attrName>
                                        </p:attrNameLst>
                                      </p:cBhvr>
                                      <p:to>
                                        <p:strVal val="visible"/>
                                      </p:to>
                                    </p:set>
                                    <p:animEffect transition="in" filter="wipe(right)">
                                      <p:cBhvr>
                                        <p:cTn id="70" dur="500"/>
                                        <p:tgtEl>
                                          <p:spTgt spid="19"/>
                                        </p:tgtEl>
                                      </p:cBhvr>
                                    </p:animEffect>
                                  </p:childTnLst>
                                </p:cTn>
                              </p:par>
                              <p:par>
                                <p:cTn id="71" presetID="22" presetClass="entr" presetSubtype="2" fill="hold" grpId="0" nodeType="withEffect">
                                  <p:stCondLst>
                                    <p:cond delay="0"/>
                                  </p:stCondLst>
                                  <p:childTnLst>
                                    <p:set>
                                      <p:cBhvr>
                                        <p:cTn id="72" dur="1" fill="hold">
                                          <p:stCondLst>
                                            <p:cond delay="0"/>
                                          </p:stCondLst>
                                        </p:cTn>
                                        <p:tgtEl>
                                          <p:spTgt spid="20"/>
                                        </p:tgtEl>
                                        <p:attrNameLst>
                                          <p:attrName>style.visibility</p:attrName>
                                        </p:attrNameLst>
                                      </p:cBhvr>
                                      <p:to>
                                        <p:strVal val="visible"/>
                                      </p:to>
                                    </p:set>
                                    <p:animEffect transition="in" filter="wipe(right)">
                                      <p:cBhvr>
                                        <p:cTn id="73" dur="500"/>
                                        <p:tgtEl>
                                          <p:spTgt spid="20"/>
                                        </p:tgtEl>
                                      </p:cBhvr>
                                    </p:animEffect>
                                  </p:childTnLst>
                                </p:cTn>
                              </p:par>
                              <p:par>
                                <p:cTn id="74" presetID="22" presetClass="entr" presetSubtype="2" fill="hold" grpId="0" nodeType="withEffect">
                                  <p:stCondLst>
                                    <p:cond delay="0"/>
                                  </p:stCondLst>
                                  <p:childTnLst>
                                    <p:set>
                                      <p:cBhvr>
                                        <p:cTn id="75" dur="1" fill="hold">
                                          <p:stCondLst>
                                            <p:cond delay="0"/>
                                          </p:stCondLst>
                                        </p:cTn>
                                        <p:tgtEl>
                                          <p:spTgt spid="21"/>
                                        </p:tgtEl>
                                        <p:attrNameLst>
                                          <p:attrName>style.visibility</p:attrName>
                                        </p:attrNameLst>
                                      </p:cBhvr>
                                      <p:to>
                                        <p:strVal val="visible"/>
                                      </p:to>
                                    </p:set>
                                    <p:animEffect transition="in" filter="wipe(right)">
                                      <p:cBhvr>
                                        <p:cTn id="7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4" grpId="0"/>
      <p:bldP spid="15" grpId="0"/>
      <p:bldP spid="16" grpId="0"/>
      <p:bldP spid="17" grpId="0"/>
      <p:bldP spid="18" grpId="0"/>
      <p:bldP spid="19" grpId="0"/>
      <p:bldP spid="20" grpId="0"/>
      <p:bldP spid="21" grpId="0"/>
      <p:bldP spid="22" grpId="0" animBg="1"/>
      <p:bldP spid="2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原创设计师QQ598969553      _1"/>
          <p:cNvSpPr/>
          <p:nvPr/>
        </p:nvSpPr>
        <p:spPr>
          <a:xfrm>
            <a:off x="-14514" y="1131590"/>
            <a:ext cx="9173028" cy="2016224"/>
          </a:xfrm>
          <a:prstGeom prst="rect">
            <a:avLst/>
          </a:prstGeom>
          <a:blipFill dpi="0" rotWithShape="1">
            <a:blip r:embed="rId3"/>
            <a:srcRect/>
            <a:tile tx="0" ty="-422910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10" name="原创设计师QQ598969553      _2"/>
          <p:cNvSpPr/>
          <p:nvPr/>
        </p:nvSpPr>
        <p:spPr>
          <a:xfrm>
            <a:off x="1115477" y="3793302"/>
            <a:ext cx="2155349" cy="978729"/>
          </a:xfrm>
          <a:prstGeom prst="rect">
            <a:avLst/>
          </a:prstGeom>
        </p:spPr>
        <p:txBody>
          <a:bodyPr wrap="square">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任务中遇见问题可以从外的问题和内的问题两方面考虑</a:t>
            </a:r>
          </a:p>
        </p:txBody>
      </p:sp>
      <p:sp>
        <p:nvSpPr>
          <p:cNvPr id="11" name="原创设计师QQ598969553      _3"/>
          <p:cNvSpPr/>
          <p:nvPr/>
        </p:nvSpPr>
        <p:spPr>
          <a:xfrm>
            <a:off x="1323869" y="3468130"/>
            <a:ext cx="1738566" cy="383011"/>
          </a:xfrm>
          <a:prstGeom prst="rect">
            <a:avLst/>
          </a:prstGeom>
        </p:spPr>
        <p:txBody>
          <a:bodyPr wrap="square">
            <a:spAutoFit/>
          </a:bodyPr>
          <a:lstStyle/>
          <a:p>
            <a:pPr algn="ctr"/>
            <a:r>
              <a:rPr lang="zh-CN" altLang="en-US" dirty="0">
                <a:gradFill>
                  <a:gsLst>
                    <a:gs pos="28000">
                      <a:schemeClr val="accent2"/>
                    </a:gs>
                    <a:gs pos="100000">
                      <a:schemeClr val="accent1"/>
                    </a:gs>
                  </a:gsLst>
                  <a:lin ang="12600000" scaled="0"/>
                </a:gradFill>
                <a:latin typeface="微软雅黑" panose="020B0503020204020204" pitchFamily="34" charset="-122"/>
                <a:ea typeface="微软雅黑" panose="020B0503020204020204" pitchFamily="34" charset="-122"/>
              </a:rPr>
              <a:t>存在的问题</a:t>
            </a:r>
          </a:p>
        </p:txBody>
      </p:sp>
      <p:sp>
        <p:nvSpPr>
          <p:cNvPr id="12" name="原创设计师QQ598969553      _4"/>
          <p:cNvSpPr/>
          <p:nvPr/>
        </p:nvSpPr>
        <p:spPr>
          <a:xfrm>
            <a:off x="3702717" y="3468130"/>
            <a:ext cx="1738566" cy="383011"/>
          </a:xfrm>
          <a:prstGeom prst="rect">
            <a:avLst/>
          </a:prstGeom>
        </p:spPr>
        <p:txBody>
          <a:bodyPr wrap="square">
            <a:spAutoFit/>
          </a:bodyPr>
          <a:lstStyle/>
          <a:p>
            <a:pPr algn="ctr"/>
            <a:r>
              <a:rPr lang="zh-CN" altLang="en-US" dirty="0">
                <a:gradFill>
                  <a:gsLst>
                    <a:gs pos="28000">
                      <a:schemeClr val="accent2"/>
                    </a:gs>
                    <a:gs pos="100000">
                      <a:schemeClr val="accent1"/>
                    </a:gs>
                  </a:gsLst>
                  <a:lin ang="12600000" scaled="0"/>
                </a:gradFill>
                <a:latin typeface="微软雅黑" panose="020B0503020204020204" pitchFamily="34" charset="-122"/>
                <a:ea typeface="微软雅黑" panose="020B0503020204020204" pitchFamily="34" charset="-122"/>
              </a:rPr>
              <a:t>存在的问题</a:t>
            </a:r>
          </a:p>
        </p:txBody>
      </p:sp>
      <p:sp>
        <p:nvSpPr>
          <p:cNvPr id="13" name="原创设计师QQ598969553      _5"/>
          <p:cNvSpPr/>
          <p:nvPr/>
        </p:nvSpPr>
        <p:spPr>
          <a:xfrm>
            <a:off x="6081565" y="3468130"/>
            <a:ext cx="1738566" cy="383011"/>
          </a:xfrm>
          <a:prstGeom prst="rect">
            <a:avLst/>
          </a:prstGeom>
        </p:spPr>
        <p:txBody>
          <a:bodyPr wrap="square">
            <a:spAutoFit/>
          </a:bodyPr>
          <a:lstStyle/>
          <a:p>
            <a:pPr algn="ctr"/>
            <a:r>
              <a:rPr lang="zh-CN" altLang="en-US" dirty="0">
                <a:gradFill>
                  <a:gsLst>
                    <a:gs pos="28000">
                      <a:schemeClr val="accent2"/>
                    </a:gs>
                    <a:gs pos="100000">
                      <a:schemeClr val="accent1"/>
                    </a:gs>
                  </a:gsLst>
                  <a:lin ang="12600000" scaled="0"/>
                </a:gradFill>
                <a:latin typeface="微软雅黑" panose="020B0503020204020204" pitchFamily="34" charset="-122"/>
                <a:ea typeface="微软雅黑" panose="020B0503020204020204" pitchFamily="34" charset="-122"/>
              </a:rPr>
              <a:t>存在的问题</a:t>
            </a:r>
          </a:p>
        </p:txBody>
      </p:sp>
      <p:sp>
        <p:nvSpPr>
          <p:cNvPr id="14" name="原创设计师QQ598969553      _6"/>
          <p:cNvSpPr/>
          <p:nvPr/>
        </p:nvSpPr>
        <p:spPr>
          <a:xfrm>
            <a:off x="3494325" y="3793302"/>
            <a:ext cx="2155349" cy="978729"/>
          </a:xfrm>
          <a:prstGeom prst="rect">
            <a:avLst/>
          </a:prstGeom>
        </p:spPr>
        <p:txBody>
          <a:bodyPr wrap="square">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任务中遇见问题可以从外的问题和内的问题两方面考虑</a:t>
            </a:r>
          </a:p>
        </p:txBody>
      </p:sp>
      <p:sp>
        <p:nvSpPr>
          <p:cNvPr id="15" name="原创设计师QQ598969553      _7"/>
          <p:cNvSpPr/>
          <p:nvPr/>
        </p:nvSpPr>
        <p:spPr>
          <a:xfrm>
            <a:off x="5873173" y="3793302"/>
            <a:ext cx="2155349" cy="978729"/>
          </a:xfrm>
          <a:prstGeom prst="rect">
            <a:avLst/>
          </a:prstGeom>
        </p:spPr>
        <p:txBody>
          <a:bodyPr wrap="square">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任务中遇见问题可以从外的问题和内的问题两方面考虑</a:t>
            </a:r>
          </a:p>
        </p:txBody>
      </p:sp>
      <p:grpSp>
        <p:nvGrpSpPr>
          <p:cNvPr id="16" name="原创设计师QQ598969553      _8"/>
          <p:cNvGrpSpPr/>
          <p:nvPr/>
        </p:nvGrpSpPr>
        <p:grpSpPr>
          <a:xfrm>
            <a:off x="1877322" y="2824113"/>
            <a:ext cx="589156" cy="589303"/>
            <a:chOff x="1505114" y="3434341"/>
            <a:chExt cx="589156" cy="589303"/>
          </a:xfrm>
        </p:grpSpPr>
        <p:sp>
          <p:nvSpPr>
            <p:cNvPr id="17"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5715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18" name="文本框 9"/>
            <p:cNvSpPr txBox="1"/>
            <p:nvPr/>
          </p:nvSpPr>
          <p:spPr>
            <a:xfrm>
              <a:off x="1620346" y="3488802"/>
              <a:ext cx="341760" cy="461665"/>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A</a:t>
              </a:r>
              <a:endParaRPr lang="zh-CN" altLang="en-US" sz="2400" dirty="0">
                <a:solidFill>
                  <a:schemeClr val="bg1"/>
                </a:solidFill>
                <a:latin typeface="Impact" pitchFamily="34" charset="0"/>
                <a:ea typeface="微软雅黑" panose="020B0503020204020204" pitchFamily="34" charset="-122"/>
              </a:endParaRPr>
            </a:p>
          </p:txBody>
        </p:sp>
      </p:grpSp>
      <p:grpSp>
        <p:nvGrpSpPr>
          <p:cNvPr id="19" name="原创设计师QQ598969553      _9"/>
          <p:cNvGrpSpPr/>
          <p:nvPr/>
        </p:nvGrpSpPr>
        <p:grpSpPr>
          <a:xfrm>
            <a:off x="4211960" y="2824113"/>
            <a:ext cx="589156" cy="589303"/>
            <a:chOff x="1505114" y="3434341"/>
            <a:chExt cx="589156" cy="589303"/>
          </a:xfrm>
        </p:grpSpPr>
        <p:sp>
          <p:nvSpPr>
            <p:cNvPr id="20" name="Oval 53"/>
            <p:cNvSpPr>
              <a:spLocks noChangeArrowheads="1"/>
            </p:cNvSpPr>
            <p:nvPr/>
          </p:nvSpPr>
          <p:spPr bwMode="auto">
            <a:xfrm>
              <a:off x="1505114" y="3434341"/>
              <a:ext cx="589156" cy="589303"/>
            </a:xfrm>
            <a:prstGeom prst="ellipse">
              <a:avLst/>
            </a:prstGeom>
            <a:gradFill>
              <a:gsLst>
                <a:gs pos="13000">
                  <a:schemeClr val="accent2"/>
                </a:gs>
                <a:gs pos="100000">
                  <a:schemeClr val="accent1"/>
                </a:gs>
              </a:gsLst>
              <a:lin ang="12600000" scaled="0"/>
            </a:gradFill>
            <a:ln w="5715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1" name="文本框 9"/>
            <p:cNvSpPr txBox="1"/>
            <p:nvPr/>
          </p:nvSpPr>
          <p:spPr>
            <a:xfrm>
              <a:off x="1613934" y="3488802"/>
              <a:ext cx="354585" cy="461665"/>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B</a:t>
              </a:r>
              <a:endParaRPr lang="zh-CN" altLang="en-US" sz="2400" dirty="0">
                <a:solidFill>
                  <a:schemeClr val="bg1"/>
                </a:solidFill>
                <a:latin typeface="Impact" pitchFamily="34" charset="0"/>
                <a:ea typeface="微软雅黑" panose="020B0503020204020204" pitchFamily="34" charset="-122"/>
              </a:endParaRPr>
            </a:p>
          </p:txBody>
        </p:sp>
      </p:grpSp>
      <p:grpSp>
        <p:nvGrpSpPr>
          <p:cNvPr id="22" name="原创设计师QQ598969553      _10"/>
          <p:cNvGrpSpPr/>
          <p:nvPr/>
        </p:nvGrpSpPr>
        <p:grpSpPr>
          <a:xfrm>
            <a:off x="6656270" y="2824113"/>
            <a:ext cx="589156" cy="589303"/>
            <a:chOff x="1505114" y="3434341"/>
            <a:chExt cx="589156" cy="589303"/>
          </a:xfrm>
        </p:grpSpPr>
        <p:sp>
          <p:nvSpPr>
            <p:cNvPr id="23" name="Oval 53"/>
            <p:cNvSpPr>
              <a:spLocks noChangeArrowheads="1"/>
            </p:cNvSpPr>
            <p:nvPr/>
          </p:nvSpPr>
          <p:spPr bwMode="auto">
            <a:xfrm>
              <a:off x="1505114" y="3434341"/>
              <a:ext cx="589156" cy="589303"/>
            </a:xfrm>
            <a:prstGeom prst="ellipse">
              <a:avLst/>
            </a:prstGeom>
            <a:gradFill>
              <a:gsLst>
                <a:gs pos="12000">
                  <a:schemeClr val="accent2"/>
                </a:gs>
                <a:gs pos="100000">
                  <a:schemeClr val="accent1"/>
                </a:gs>
              </a:gsLst>
              <a:lin ang="12600000" scaled="0"/>
            </a:gradFill>
            <a:ln w="5715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4" name="文本框 9"/>
            <p:cNvSpPr txBox="1"/>
            <p:nvPr/>
          </p:nvSpPr>
          <p:spPr>
            <a:xfrm>
              <a:off x="1613934" y="3488802"/>
              <a:ext cx="354585" cy="461665"/>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C</a:t>
              </a:r>
              <a:endParaRPr lang="zh-CN" altLang="en-US" sz="2400" dirty="0">
                <a:solidFill>
                  <a:schemeClr val="bg1"/>
                </a:solidFill>
                <a:latin typeface="Impact" pitchFamily="34" charset="0"/>
                <a:ea typeface="微软雅黑" panose="020B0503020204020204" pitchFamily="34" charset="-122"/>
              </a:endParaRPr>
            </a:p>
          </p:txBody>
        </p:sp>
      </p:grpSp>
      <p:pic>
        <p:nvPicPr>
          <p:cNvPr id="26" name="Picture 64"/>
          <p:cNvPicPr>
            <a:picLocks noGrp="1" noSelect="1" noRot="1" noChangeAspect="1" noMove="1" noResize="1" noChangeShapeType="1"/>
          </p:cNvPicPr>
          <p:nvPr/>
        </p:nvPicPr>
        <p:blipFill>
          <a:blip r:embed="rId4"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3565617974"/>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750"/>
                                        <p:tgtEl>
                                          <p:spTgt spid="9"/>
                                        </p:tgtEl>
                                      </p:cBhvr>
                                    </p:animEffect>
                                    <p:anim calcmode="lin" valueType="num">
                                      <p:cBhvr>
                                        <p:cTn id="8" dur="750" fill="hold"/>
                                        <p:tgtEl>
                                          <p:spTgt spid="9"/>
                                        </p:tgtEl>
                                        <p:attrNameLst>
                                          <p:attrName>ppt_x</p:attrName>
                                        </p:attrNameLst>
                                      </p:cBhvr>
                                      <p:tavLst>
                                        <p:tav tm="0">
                                          <p:val>
                                            <p:strVal val="#ppt_x"/>
                                          </p:val>
                                        </p:tav>
                                        <p:tav tm="100000">
                                          <p:val>
                                            <p:strVal val="#ppt_x"/>
                                          </p:val>
                                        </p:tav>
                                      </p:tavLst>
                                    </p:anim>
                                    <p:anim calcmode="lin" valueType="num">
                                      <p:cBhvr>
                                        <p:cTn id="9" dur="75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750"/>
                            </p:stCondLst>
                            <p:childTnLst>
                              <p:par>
                                <p:cTn id="11" presetID="42" presetClass="entr" presetSubtype="0"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1000"/>
                                        <p:tgtEl>
                                          <p:spTgt spid="16"/>
                                        </p:tgtEl>
                                      </p:cBhvr>
                                    </p:animEffect>
                                    <p:anim calcmode="lin" valueType="num">
                                      <p:cBhvr>
                                        <p:cTn id="14" dur="1000" fill="hold"/>
                                        <p:tgtEl>
                                          <p:spTgt spid="16"/>
                                        </p:tgtEl>
                                        <p:attrNameLst>
                                          <p:attrName>ppt_x</p:attrName>
                                        </p:attrNameLst>
                                      </p:cBhvr>
                                      <p:tavLst>
                                        <p:tav tm="0">
                                          <p:val>
                                            <p:strVal val="#ppt_x"/>
                                          </p:val>
                                        </p:tav>
                                        <p:tav tm="100000">
                                          <p:val>
                                            <p:strVal val="#ppt_x"/>
                                          </p:val>
                                        </p:tav>
                                      </p:tavLst>
                                    </p:anim>
                                    <p:anim calcmode="lin" valueType="num">
                                      <p:cBhvr>
                                        <p:cTn id="15" dur="1000" fill="hold"/>
                                        <p:tgtEl>
                                          <p:spTgt spid="16"/>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30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1000"/>
                                        <p:tgtEl>
                                          <p:spTgt spid="19"/>
                                        </p:tgtEl>
                                      </p:cBhvr>
                                    </p:animEffect>
                                    <p:anim calcmode="lin" valueType="num">
                                      <p:cBhvr>
                                        <p:cTn id="19" dur="1000" fill="hold"/>
                                        <p:tgtEl>
                                          <p:spTgt spid="19"/>
                                        </p:tgtEl>
                                        <p:attrNameLst>
                                          <p:attrName>ppt_x</p:attrName>
                                        </p:attrNameLst>
                                      </p:cBhvr>
                                      <p:tavLst>
                                        <p:tav tm="0">
                                          <p:val>
                                            <p:strVal val="#ppt_x"/>
                                          </p:val>
                                        </p:tav>
                                        <p:tav tm="100000">
                                          <p:val>
                                            <p:strVal val="#ppt_x"/>
                                          </p:val>
                                        </p:tav>
                                      </p:tavLst>
                                    </p:anim>
                                    <p:anim calcmode="lin" valueType="num">
                                      <p:cBhvr>
                                        <p:cTn id="20" dur="1000" fill="hold"/>
                                        <p:tgtEl>
                                          <p:spTgt spid="19"/>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60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1000"/>
                                        <p:tgtEl>
                                          <p:spTgt spid="22"/>
                                        </p:tgtEl>
                                      </p:cBhvr>
                                    </p:animEffect>
                                    <p:anim calcmode="lin" valueType="num">
                                      <p:cBhvr>
                                        <p:cTn id="24" dur="1000" fill="hold"/>
                                        <p:tgtEl>
                                          <p:spTgt spid="22"/>
                                        </p:tgtEl>
                                        <p:attrNameLst>
                                          <p:attrName>ppt_x</p:attrName>
                                        </p:attrNameLst>
                                      </p:cBhvr>
                                      <p:tavLst>
                                        <p:tav tm="0">
                                          <p:val>
                                            <p:strVal val="#ppt_x"/>
                                          </p:val>
                                        </p:tav>
                                        <p:tav tm="100000">
                                          <p:val>
                                            <p:strVal val="#ppt_x"/>
                                          </p:val>
                                        </p:tav>
                                      </p:tavLst>
                                    </p:anim>
                                    <p:anim calcmode="lin" valueType="num">
                                      <p:cBhvr>
                                        <p:cTn id="25" dur="1000" fill="hold"/>
                                        <p:tgtEl>
                                          <p:spTgt spid="22"/>
                                        </p:tgtEl>
                                        <p:attrNameLst>
                                          <p:attrName>ppt_y</p:attrName>
                                        </p:attrNameLst>
                                      </p:cBhvr>
                                      <p:tavLst>
                                        <p:tav tm="0">
                                          <p:val>
                                            <p:strVal val="#ppt_y+.1"/>
                                          </p:val>
                                        </p:tav>
                                        <p:tav tm="100000">
                                          <p:val>
                                            <p:strVal val="#ppt_y"/>
                                          </p:val>
                                        </p:tav>
                                      </p:tavLst>
                                    </p:anim>
                                  </p:childTnLst>
                                </p:cTn>
                              </p:par>
                            </p:childTnLst>
                          </p:cTn>
                        </p:par>
                        <p:par>
                          <p:cTn id="26" fill="hold">
                            <p:stCondLst>
                              <p:cond delay="2350"/>
                            </p:stCondLst>
                            <p:childTnLst>
                              <p:par>
                                <p:cTn id="27" presetID="22" presetClass="entr" presetSubtype="8" fill="hold" grpId="0"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left)">
                                      <p:cBhvr>
                                        <p:cTn id="29" dur="500"/>
                                        <p:tgtEl>
                                          <p:spTgt spid="11"/>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left)">
                                      <p:cBhvr>
                                        <p:cTn id="32" dur="500"/>
                                        <p:tgtEl>
                                          <p:spTgt spid="10"/>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left)">
                                      <p:cBhvr>
                                        <p:cTn id="35" dur="500"/>
                                        <p:tgtEl>
                                          <p:spTgt spid="12"/>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left)">
                                      <p:cBhvr>
                                        <p:cTn id="38" dur="500"/>
                                        <p:tgtEl>
                                          <p:spTgt spid="14"/>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wipe(left)">
                                      <p:cBhvr>
                                        <p:cTn id="41" dur="500"/>
                                        <p:tgtEl>
                                          <p:spTgt spid="13"/>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wipe(left)">
                                      <p:cBhvr>
                                        <p:cTn id="4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p:bldP spid="12" grpId="0"/>
      <p:bldP spid="13" grpId="0"/>
      <p:bldP spid="14" grpId="0"/>
      <p:bldP spid="1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原创设计师QQ598969553      _1"/>
          <p:cNvSpPr/>
          <p:nvPr/>
        </p:nvSpPr>
        <p:spPr>
          <a:xfrm>
            <a:off x="3688319" y="2736592"/>
            <a:ext cx="392682" cy="392682"/>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5875">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cxnSp>
        <p:nvCxnSpPr>
          <p:cNvPr id="10" name="原创设计师QQ598969553      _2"/>
          <p:cNvCxnSpPr/>
          <p:nvPr/>
        </p:nvCxnSpPr>
        <p:spPr>
          <a:xfrm flipV="1">
            <a:off x="2080134" y="2514092"/>
            <a:ext cx="1399691" cy="1440550"/>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11" name="原创设计师QQ598969553      _3"/>
          <p:cNvCxnSpPr/>
          <p:nvPr/>
        </p:nvCxnSpPr>
        <p:spPr>
          <a:xfrm flipH="1" flipV="1">
            <a:off x="3467100" y="2515607"/>
            <a:ext cx="1860966" cy="659053"/>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grpSp>
        <p:nvGrpSpPr>
          <p:cNvPr id="12" name="原创设计师QQ598969553      _4"/>
          <p:cNvGrpSpPr/>
          <p:nvPr/>
        </p:nvGrpSpPr>
        <p:grpSpPr>
          <a:xfrm>
            <a:off x="3006741" y="2052053"/>
            <a:ext cx="923846" cy="924077"/>
            <a:chOff x="1505114" y="3434341"/>
            <a:chExt cx="589156" cy="589303"/>
          </a:xfrm>
        </p:grpSpPr>
        <p:sp>
          <p:nvSpPr>
            <p:cNvPr id="13"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14" name="文本框 9"/>
            <p:cNvSpPr txBox="1"/>
            <p:nvPr/>
          </p:nvSpPr>
          <p:spPr>
            <a:xfrm>
              <a:off x="1641871" y="3493918"/>
              <a:ext cx="298707" cy="451434"/>
            </a:xfrm>
            <a:prstGeom prst="rect">
              <a:avLst/>
            </a:prstGeom>
            <a:noFill/>
          </p:spPr>
          <p:txBody>
            <a:bodyPr wrap="none" rtlCol="0" anchor="ctr">
              <a:spAutoFit/>
            </a:bodyPr>
            <a:lstStyle/>
            <a:p>
              <a:pPr algn="ctr"/>
              <a:r>
                <a:rPr lang="en-US" altLang="zh-CN" sz="4000" dirty="0">
                  <a:solidFill>
                    <a:schemeClr val="bg1"/>
                  </a:solidFill>
                  <a:latin typeface="Impact" pitchFamily="34" charset="0"/>
                  <a:ea typeface="微软雅黑" panose="020B0503020204020204" pitchFamily="34" charset="-122"/>
                </a:rPr>
                <a:t>B</a:t>
              </a:r>
              <a:endParaRPr lang="zh-CN" altLang="en-US" sz="4000" dirty="0">
                <a:solidFill>
                  <a:schemeClr val="bg1"/>
                </a:solidFill>
                <a:latin typeface="Impact" pitchFamily="34" charset="0"/>
                <a:ea typeface="微软雅黑" panose="020B0503020204020204" pitchFamily="34" charset="-122"/>
              </a:endParaRPr>
            </a:p>
          </p:txBody>
        </p:sp>
      </p:grpSp>
      <p:cxnSp>
        <p:nvCxnSpPr>
          <p:cNvPr id="15" name="原创设计师QQ598969553      _5"/>
          <p:cNvCxnSpPr/>
          <p:nvPr/>
        </p:nvCxnSpPr>
        <p:spPr>
          <a:xfrm flipH="1">
            <a:off x="5328066" y="1645306"/>
            <a:ext cx="1680297" cy="1526187"/>
          </a:xfrm>
          <a:prstGeom prst="line">
            <a:avLst/>
          </a:prstGeom>
          <a:noFill/>
          <a:ln w="9525">
            <a:solidFill>
              <a:srgbClr val="626262"/>
            </a:solidFill>
            <a:prstDash val="sys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16" name="原创设计师QQ598969553      _6"/>
          <p:cNvSpPr/>
          <p:nvPr/>
        </p:nvSpPr>
        <p:spPr>
          <a:xfrm>
            <a:off x="2699792" y="3910671"/>
            <a:ext cx="2155349" cy="683264"/>
          </a:xfrm>
          <a:prstGeom prst="rect">
            <a:avLst/>
          </a:prstGeom>
        </p:spPr>
        <p:txBody>
          <a:bodyPr wrap="square">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在这里填写项目问题单项说明</a:t>
            </a:r>
          </a:p>
        </p:txBody>
      </p:sp>
      <p:sp>
        <p:nvSpPr>
          <p:cNvPr id="17" name="原创设计师QQ598969553      _7"/>
          <p:cNvSpPr/>
          <p:nvPr/>
        </p:nvSpPr>
        <p:spPr>
          <a:xfrm>
            <a:off x="2699792" y="3585499"/>
            <a:ext cx="1738566" cy="383011"/>
          </a:xfrm>
          <a:prstGeom prst="rect">
            <a:avLst/>
          </a:prstGeom>
        </p:spPr>
        <p:txBody>
          <a:bodyPr wrap="square">
            <a:spAutoFit/>
          </a:bodyPr>
          <a:lstStyle/>
          <a:p>
            <a:r>
              <a:rPr lang="zh-CN" altLang="en-US" dirty="0">
                <a:solidFill>
                  <a:schemeClr val="accent1"/>
                </a:solidFill>
                <a:latin typeface="微软雅黑" panose="020B0503020204020204" pitchFamily="34" charset="-122"/>
                <a:ea typeface="微软雅黑" panose="020B0503020204020204" pitchFamily="34" charset="-122"/>
              </a:rPr>
              <a:t>存在的问题</a:t>
            </a:r>
          </a:p>
        </p:txBody>
      </p:sp>
      <p:sp>
        <p:nvSpPr>
          <p:cNvPr id="18" name="原创设计师QQ598969553      _8"/>
          <p:cNvSpPr/>
          <p:nvPr/>
        </p:nvSpPr>
        <p:spPr>
          <a:xfrm>
            <a:off x="760467" y="2310033"/>
            <a:ext cx="2155349" cy="683264"/>
          </a:xfrm>
          <a:prstGeom prst="rect">
            <a:avLst/>
          </a:prstGeom>
        </p:spPr>
        <p:txBody>
          <a:bodyPr wrap="square">
            <a:spAutoFit/>
          </a:bodyPr>
          <a:lstStyle/>
          <a:p>
            <a:pPr algn="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在这里填写项目问题单项说明</a:t>
            </a:r>
          </a:p>
        </p:txBody>
      </p:sp>
      <p:sp>
        <p:nvSpPr>
          <p:cNvPr id="19" name="原创设计师QQ598969553      _9"/>
          <p:cNvSpPr/>
          <p:nvPr/>
        </p:nvSpPr>
        <p:spPr>
          <a:xfrm>
            <a:off x="1177250" y="1984861"/>
            <a:ext cx="1738566" cy="383011"/>
          </a:xfrm>
          <a:prstGeom prst="rect">
            <a:avLst/>
          </a:prstGeom>
        </p:spPr>
        <p:txBody>
          <a:bodyPr wrap="square">
            <a:spAutoFit/>
          </a:bodyPr>
          <a:lstStyle/>
          <a:p>
            <a:pPr algn="r"/>
            <a:r>
              <a:rPr lang="zh-CN" altLang="en-US" dirty="0">
                <a:solidFill>
                  <a:schemeClr val="accent2"/>
                </a:solidFill>
                <a:latin typeface="微软雅黑" panose="020B0503020204020204" pitchFamily="34" charset="-122"/>
                <a:ea typeface="微软雅黑" panose="020B0503020204020204" pitchFamily="34" charset="-122"/>
              </a:rPr>
              <a:t>存在的问题</a:t>
            </a:r>
          </a:p>
        </p:txBody>
      </p:sp>
      <p:sp>
        <p:nvSpPr>
          <p:cNvPr id="20" name="原创设计师QQ598969553      _10"/>
          <p:cNvSpPr/>
          <p:nvPr/>
        </p:nvSpPr>
        <p:spPr>
          <a:xfrm>
            <a:off x="6002082" y="3118748"/>
            <a:ext cx="2155349" cy="683264"/>
          </a:xfrm>
          <a:prstGeom prst="rect">
            <a:avLst/>
          </a:prstGeom>
        </p:spPr>
        <p:txBody>
          <a:bodyPr wrap="square">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在这里填写项目问题单项说明</a:t>
            </a:r>
          </a:p>
        </p:txBody>
      </p:sp>
      <p:sp>
        <p:nvSpPr>
          <p:cNvPr id="21" name="原创设计师QQ598969553      _11"/>
          <p:cNvSpPr/>
          <p:nvPr/>
        </p:nvSpPr>
        <p:spPr>
          <a:xfrm>
            <a:off x="6002082" y="2793576"/>
            <a:ext cx="1738566" cy="383011"/>
          </a:xfrm>
          <a:prstGeom prst="rect">
            <a:avLst/>
          </a:prstGeom>
        </p:spPr>
        <p:txBody>
          <a:bodyPr wrap="square">
            <a:spAutoFit/>
          </a:bodyPr>
          <a:lstStyle/>
          <a:p>
            <a:r>
              <a:rPr lang="zh-CN" altLang="en-US" dirty="0">
                <a:solidFill>
                  <a:schemeClr val="accent3"/>
                </a:solidFill>
                <a:latin typeface="微软雅黑" panose="020B0503020204020204" pitchFamily="34" charset="-122"/>
                <a:ea typeface="微软雅黑" panose="020B0503020204020204" pitchFamily="34" charset="-122"/>
              </a:rPr>
              <a:t>存在的问题</a:t>
            </a:r>
          </a:p>
        </p:txBody>
      </p:sp>
      <p:sp>
        <p:nvSpPr>
          <p:cNvPr id="22" name="原创设计师QQ598969553      _12"/>
          <p:cNvSpPr/>
          <p:nvPr/>
        </p:nvSpPr>
        <p:spPr>
          <a:xfrm>
            <a:off x="4067944" y="1603364"/>
            <a:ext cx="2155349" cy="683264"/>
          </a:xfrm>
          <a:prstGeom prst="rect">
            <a:avLst/>
          </a:prstGeom>
        </p:spPr>
        <p:txBody>
          <a:bodyPr wrap="square">
            <a:spAutoFit/>
          </a:bodyPr>
          <a:lstStyle/>
          <a:p>
            <a:pPr algn="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在这里填写项目问题单项说明</a:t>
            </a:r>
          </a:p>
        </p:txBody>
      </p:sp>
      <p:sp>
        <p:nvSpPr>
          <p:cNvPr id="23" name="原创设计师QQ598969553      _13"/>
          <p:cNvSpPr/>
          <p:nvPr/>
        </p:nvSpPr>
        <p:spPr>
          <a:xfrm>
            <a:off x="4484727" y="1278192"/>
            <a:ext cx="1738566" cy="383011"/>
          </a:xfrm>
          <a:prstGeom prst="rect">
            <a:avLst/>
          </a:prstGeom>
        </p:spPr>
        <p:txBody>
          <a:bodyPr wrap="square">
            <a:spAutoFit/>
          </a:bodyPr>
          <a:lstStyle/>
          <a:p>
            <a:pPr algn="r"/>
            <a:r>
              <a:rPr lang="zh-CN" altLang="en-US" dirty="0">
                <a:solidFill>
                  <a:schemeClr val="accent4"/>
                </a:solidFill>
                <a:latin typeface="微软雅黑" panose="020B0503020204020204" pitchFamily="34" charset="-122"/>
                <a:ea typeface="微软雅黑" panose="020B0503020204020204" pitchFamily="34" charset="-122"/>
              </a:rPr>
              <a:t>存在的问题</a:t>
            </a:r>
          </a:p>
        </p:txBody>
      </p:sp>
      <p:sp>
        <p:nvSpPr>
          <p:cNvPr id="24" name="原创设计师QQ598969553      _14"/>
          <p:cNvSpPr/>
          <p:nvPr/>
        </p:nvSpPr>
        <p:spPr>
          <a:xfrm>
            <a:off x="2287487" y="3989474"/>
            <a:ext cx="392682" cy="392682"/>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5875">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sp>
        <p:nvSpPr>
          <p:cNvPr id="25" name="原创设计师QQ598969553      _15"/>
          <p:cNvSpPr/>
          <p:nvPr/>
        </p:nvSpPr>
        <p:spPr>
          <a:xfrm>
            <a:off x="5524407" y="3365618"/>
            <a:ext cx="392682" cy="392682"/>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5875">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sp>
        <p:nvSpPr>
          <p:cNvPr id="26" name="原创设计师QQ598969553      _16"/>
          <p:cNvSpPr/>
          <p:nvPr/>
        </p:nvSpPr>
        <p:spPr>
          <a:xfrm>
            <a:off x="6999399" y="1936528"/>
            <a:ext cx="392682" cy="392682"/>
          </a:xfrm>
          <a:prstGeom prst="ellipse">
            <a:avLst/>
          </a:prstGeom>
          <a:gradFill flip="none" rotWithShape="1">
            <a:gsLst>
              <a:gs pos="0">
                <a:schemeClr val="bg1">
                  <a:lumMod val="95000"/>
                  <a:lumOff val="5000"/>
                </a:schemeClr>
              </a:gs>
              <a:gs pos="0">
                <a:schemeClr val="bg1">
                  <a:lumMod val="75000"/>
                </a:schemeClr>
              </a:gs>
              <a:gs pos="70000">
                <a:srgbClr val="FAFAFA"/>
              </a:gs>
            </a:gsLst>
            <a:lin ang="8100000" scaled="1"/>
            <a:tileRect/>
          </a:gradFill>
          <a:ln w="15875">
            <a:solidFill>
              <a:schemeClr val="bg1"/>
            </a:solidFill>
          </a:ln>
          <a:effectLst>
            <a:outerShdw blurRad="254000" dist="190500" dir="8100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ea typeface="微软雅黑" panose="020B0503020204020204" pitchFamily="34" charset="-122"/>
            </a:endParaRPr>
          </a:p>
        </p:txBody>
      </p:sp>
      <p:grpSp>
        <p:nvGrpSpPr>
          <p:cNvPr id="27" name="原创设计师QQ598969553      _17"/>
          <p:cNvGrpSpPr/>
          <p:nvPr/>
        </p:nvGrpSpPr>
        <p:grpSpPr>
          <a:xfrm>
            <a:off x="1545533" y="3656186"/>
            <a:ext cx="792088" cy="792286"/>
            <a:chOff x="1505114" y="3434341"/>
            <a:chExt cx="589156" cy="589303"/>
          </a:xfrm>
        </p:grpSpPr>
        <p:sp>
          <p:nvSpPr>
            <p:cNvPr id="28"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9" name="文本框 9"/>
            <p:cNvSpPr txBox="1"/>
            <p:nvPr/>
          </p:nvSpPr>
          <p:spPr>
            <a:xfrm>
              <a:off x="1625375" y="3456372"/>
              <a:ext cx="331703" cy="526526"/>
            </a:xfrm>
            <a:prstGeom prst="rect">
              <a:avLst/>
            </a:prstGeom>
            <a:noFill/>
          </p:spPr>
          <p:txBody>
            <a:bodyPr wrap="none" rtlCol="0" anchor="ctr">
              <a:spAutoFit/>
            </a:bodyPr>
            <a:lstStyle/>
            <a:p>
              <a:pPr algn="ctr"/>
              <a:r>
                <a:rPr lang="en-US" altLang="zh-CN" sz="4000" dirty="0">
                  <a:solidFill>
                    <a:schemeClr val="bg1"/>
                  </a:solidFill>
                  <a:latin typeface="Impact" pitchFamily="34" charset="0"/>
                  <a:ea typeface="微软雅黑" panose="020B0503020204020204" pitchFamily="34" charset="-122"/>
                </a:rPr>
                <a:t>A</a:t>
              </a:r>
              <a:endParaRPr lang="zh-CN" altLang="en-US" sz="4000" dirty="0">
                <a:solidFill>
                  <a:schemeClr val="bg1"/>
                </a:solidFill>
                <a:latin typeface="Impact" pitchFamily="34" charset="0"/>
                <a:ea typeface="微软雅黑" panose="020B0503020204020204" pitchFamily="34" charset="-122"/>
              </a:endParaRPr>
            </a:p>
          </p:txBody>
        </p:sp>
      </p:grpSp>
      <p:grpSp>
        <p:nvGrpSpPr>
          <p:cNvPr id="30" name="原创设计师QQ598969553      _18"/>
          <p:cNvGrpSpPr/>
          <p:nvPr/>
        </p:nvGrpSpPr>
        <p:grpSpPr>
          <a:xfrm>
            <a:off x="6641393" y="1168451"/>
            <a:ext cx="942900" cy="943135"/>
            <a:chOff x="1505114" y="3434341"/>
            <a:chExt cx="589156" cy="589303"/>
          </a:xfrm>
        </p:grpSpPr>
        <p:sp>
          <p:nvSpPr>
            <p:cNvPr id="31"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32" name="文本框 9"/>
            <p:cNvSpPr txBox="1"/>
            <p:nvPr/>
          </p:nvSpPr>
          <p:spPr>
            <a:xfrm>
              <a:off x="1655920" y="3467211"/>
              <a:ext cx="327728" cy="519235"/>
            </a:xfrm>
            <a:prstGeom prst="rect">
              <a:avLst/>
            </a:prstGeom>
            <a:noFill/>
          </p:spPr>
          <p:txBody>
            <a:bodyPr wrap="none" rtlCol="0" anchor="ctr">
              <a:spAutoFit/>
            </a:bodyPr>
            <a:lstStyle/>
            <a:p>
              <a:pPr algn="ctr"/>
              <a:r>
                <a:rPr lang="en-US" altLang="zh-CN" sz="4800" dirty="0">
                  <a:solidFill>
                    <a:schemeClr val="bg1"/>
                  </a:solidFill>
                  <a:latin typeface="Impact" pitchFamily="34" charset="0"/>
                  <a:ea typeface="微软雅黑" panose="020B0503020204020204" pitchFamily="34" charset="-122"/>
                </a:rPr>
                <a:t>D</a:t>
              </a:r>
              <a:endParaRPr lang="zh-CN" altLang="en-US" sz="2400" dirty="0">
                <a:solidFill>
                  <a:schemeClr val="bg1"/>
                </a:solidFill>
                <a:latin typeface="Impact" pitchFamily="34" charset="0"/>
                <a:ea typeface="微软雅黑" panose="020B0503020204020204" pitchFamily="34" charset="-122"/>
              </a:endParaRPr>
            </a:p>
          </p:txBody>
        </p:sp>
      </p:grpSp>
      <p:grpSp>
        <p:nvGrpSpPr>
          <p:cNvPr id="33" name="原创设计师QQ598969553      _19"/>
          <p:cNvGrpSpPr/>
          <p:nvPr/>
        </p:nvGrpSpPr>
        <p:grpSpPr>
          <a:xfrm>
            <a:off x="4841112" y="2815388"/>
            <a:ext cx="837748" cy="837957"/>
            <a:chOff x="1505114" y="3434341"/>
            <a:chExt cx="589156" cy="589303"/>
          </a:xfrm>
        </p:grpSpPr>
        <p:sp>
          <p:nvSpPr>
            <p:cNvPr id="34"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762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35" name="文本框 9"/>
            <p:cNvSpPr txBox="1"/>
            <p:nvPr/>
          </p:nvSpPr>
          <p:spPr>
            <a:xfrm>
              <a:off x="1616378" y="3449076"/>
              <a:ext cx="349698" cy="541118"/>
            </a:xfrm>
            <a:prstGeom prst="rect">
              <a:avLst/>
            </a:prstGeom>
            <a:noFill/>
          </p:spPr>
          <p:txBody>
            <a:bodyPr wrap="none" rtlCol="0" anchor="ctr">
              <a:spAutoFit/>
            </a:bodyPr>
            <a:lstStyle/>
            <a:p>
              <a:pPr algn="ctr"/>
              <a:r>
                <a:rPr lang="en-US" altLang="zh-CN" sz="4400" dirty="0">
                  <a:solidFill>
                    <a:schemeClr val="bg1"/>
                  </a:solidFill>
                  <a:latin typeface="Impact" pitchFamily="34" charset="0"/>
                  <a:ea typeface="微软雅黑" panose="020B0503020204020204" pitchFamily="34" charset="-122"/>
                </a:rPr>
                <a:t>C</a:t>
              </a:r>
              <a:endParaRPr lang="zh-CN" altLang="en-US" sz="2400" dirty="0">
                <a:solidFill>
                  <a:schemeClr val="bg1"/>
                </a:solidFill>
                <a:latin typeface="Impact" pitchFamily="34" charset="0"/>
                <a:ea typeface="微软雅黑" panose="020B0503020204020204" pitchFamily="34" charset="-122"/>
              </a:endParaRPr>
            </a:p>
          </p:txBody>
        </p:sp>
      </p:grpSp>
      <p:pic>
        <p:nvPicPr>
          <p:cNvPr id="37"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1372819593"/>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750"/>
                                        <p:tgtEl>
                                          <p:spTgt spid="24"/>
                                        </p:tgtEl>
                                      </p:cBhvr>
                                    </p:animEffect>
                                    <p:anim calcmode="lin" valueType="num">
                                      <p:cBhvr>
                                        <p:cTn id="8" dur="750" fill="hold"/>
                                        <p:tgtEl>
                                          <p:spTgt spid="24"/>
                                        </p:tgtEl>
                                        <p:attrNameLst>
                                          <p:attrName>ppt_x</p:attrName>
                                        </p:attrNameLst>
                                      </p:cBhvr>
                                      <p:tavLst>
                                        <p:tav tm="0">
                                          <p:val>
                                            <p:strVal val="#ppt_x"/>
                                          </p:val>
                                        </p:tav>
                                        <p:tav tm="100000">
                                          <p:val>
                                            <p:strVal val="#ppt_x"/>
                                          </p:val>
                                        </p:tav>
                                      </p:tavLst>
                                    </p:anim>
                                    <p:anim calcmode="lin" valueType="num">
                                      <p:cBhvr>
                                        <p:cTn id="9" dur="750" fill="hold"/>
                                        <p:tgtEl>
                                          <p:spTgt spid="24"/>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1000"/>
                                        <p:tgtEl>
                                          <p:spTgt spid="27"/>
                                        </p:tgtEl>
                                      </p:cBhvr>
                                    </p:animEffect>
                                    <p:anim calcmode="lin" valueType="num">
                                      <p:cBhvr>
                                        <p:cTn id="13" dur="1000" fill="hold"/>
                                        <p:tgtEl>
                                          <p:spTgt spid="27"/>
                                        </p:tgtEl>
                                        <p:attrNameLst>
                                          <p:attrName>ppt_x</p:attrName>
                                        </p:attrNameLst>
                                      </p:cBhvr>
                                      <p:tavLst>
                                        <p:tav tm="0">
                                          <p:val>
                                            <p:strVal val="#ppt_x"/>
                                          </p:val>
                                        </p:tav>
                                        <p:tav tm="100000">
                                          <p:val>
                                            <p:strVal val="#ppt_x"/>
                                          </p:val>
                                        </p:tav>
                                      </p:tavLst>
                                    </p:anim>
                                    <p:anim calcmode="lin" valueType="num">
                                      <p:cBhvr>
                                        <p:cTn id="14" dur="1000" fill="hold"/>
                                        <p:tgtEl>
                                          <p:spTgt spid="2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4"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ipe(down)">
                                      <p:cBhvr>
                                        <p:cTn id="18" dur="500"/>
                                        <p:tgtEl>
                                          <p:spTgt spid="10"/>
                                        </p:tgtEl>
                                      </p:cBhvr>
                                    </p:animEffect>
                                  </p:childTnLst>
                                </p:cTn>
                              </p:par>
                            </p:childTnLst>
                          </p:cTn>
                        </p:par>
                        <p:par>
                          <p:cTn id="19" fill="hold">
                            <p:stCondLst>
                              <p:cond delay="1500"/>
                            </p:stCondLst>
                            <p:childTnLst>
                              <p:par>
                                <p:cTn id="20" presetID="42" presetClass="entr" presetSubtype="0"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750"/>
                                        <p:tgtEl>
                                          <p:spTgt spid="9"/>
                                        </p:tgtEl>
                                      </p:cBhvr>
                                    </p:animEffect>
                                    <p:anim calcmode="lin" valueType="num">
                                      <p:cBhvr>
                                        <p:cTn id="23" dur="750" fill="hold"/>
                                        <p:tgtEl>
                                          <p:spTgt spid="9"/>
                                        </p:tgtEl>
                                        <p:attrNameLst>
                                          <p:attrName>ppt_x</p:attrName>
                                        </p:attrNameLst>
                                      </p:cBhvr>
                                      <p:tavLst>
                                        <p:tav tm="0">
                                          <p:val>
                                            <p:strVal val="#ppt_x"/>
                                          </p:val>
                                        </p:tav>
                                        <p:tav tm="100000">
                                          <p:val>
                                            <p:strVal val="#ppt_x"/>
                                          </p:val>
                                        </p:tav>
                                      </p:tavLst>
                                    </p:anim>
                                    <p:anim calcmode="lin" valueType="num">
                                      <p:cBhvr>
                                        <p:cTn id="24" dur="750" fill="hold"/>
                                        <p:tgtEl>
                                          <p:spTgt spid="9"/>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1000"/>
                                        <p:tgtEl>
                                          <p:spTgt spid="12"/>
                                        </p:tgtEl>
                                      </p:cBhvr>
                                    </p:animEffect>
                                    <p:anim calcmode="lin" valueType="num">
                                      <p:cBhvr>
                                        <p:cTn id="28" dur="1000" fill="hold"/>
                                        <p:tgtEl>
                                          <p:spTgt spid="12"/>
                                        </p:tgtEl>
                                        <p:attrNameLst>
                                          <p:attrName>ppt_x</p:attrName>
                                        </p:attrNameLst>
                                      </p:cBhvr>
                                      <p:tavLst>
                                        <p:tav tm="0">
                                          <p:val>
                                            <p:strVal val="#ppt_x"/>
                                          </p:val>
                                        </p:tav>
                                        <p:tav tm="100000">
                                          <p:val>
                                            <p:strVal val="#ppt_x"/>
                                          </p:val>
                                        </p:tav>
                                      </p:tavLst>
                                    </p:anim>
                                    <p:anim calcmode="lin" valueType="num">
                                      <p:cBhvr>
                                        <p:cTn id="29" dur="1000" fill="hold"/>
                                        <p:tgtEl>
                                          <p:spTgt spid="12"/>
                                        </p:tgtEl>
                                        <p:attrNameLst>
                                          <p:attrName>ppt_y</p:attrName>
                                        </p:attrNameLst>
                                      </p:cBhvr>
                                      <p:tavLst>
                                        <p:tav tm="0">
                                          <p:val>
                                            <p:strVal val="#ppt_y+.1"/>
                                          </p:val>
                                        </p:tav>
                                        <p:tav tm="100000">
                                          <p:val>
                                            <p:strVal val="#ppt_y"/>
                                          </p:val>
                                        </p:tav>
                                      </p:tavLst>
                                    </p:anim>
                                  </p:childTnLst>
                                </p:cTn>
                              </p:par>
                            </p:childTnLst>
                          </p:cTn>
                        </p:par>
                        <p:par>
                          <p:cTn id="30" fill="hold">
                            <p:stCondLst>
                              <p:cond delay="2500"/>
                            </p:stCondLst>
                            <p:childTnLst>
                              <p:par>
                                <p:cTn id="31" presetID="22" presetClass="entr" presetSubtype="8"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wipe(left)">
                                      <p:cBhvr>
                                        <p:cTn id="33" dur="500"/>
                                        <p:tgtEl>
                                          <p:spTgt spid="11"/>
                                        </p:tgtEl>
                                      </p:cBhvr>
                                    </p:animEffect>
                                  </p:childTnLst>
                                </p:cTn>
                              </p:par>
                            </p:childTnLst>
                          </p:cTn>
                        </p:par>
                        <p:par>
                          <p:cTn id="34" fill="hold">
                            <p:stCondLst>
                              <p:cond delay="3000"/>
                            </p:stCondLst>
                            <p:childTnLst>
                              <p:par>
                                <p:cTn id="35" presetID="42" presetClass="entr" presetSubtype="0" fill="hold" grpId="0" nodeType="after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750"/>
                                        <p:tgtEl>
                                          <p:spTgt spid="25"/>
                                        </p:tgtEl>
                                      </p:cBhvr>
                                    </p:animEffect>
                                    <p:anim calcmode="lin" valueType="num">
                                      <p:cBhvr>
                                        <p:cTn id="38" dur="750" fill="hold"/>
                                        <p:tgtEl>
                                          <p:spTgt spid="25"/>
                                        </p:tgtEl>
                                        <p:attrNameLst>
                                          <p:attrName>ppt_x</p:attrName>
                                        </p:attrNameLst>
                                      </p:cBhvr>
                                      <p:tavLst>
                                        <p:tav tm="0">
                                          <p:val>
                                            <p:strVal val="#ppt_x"/>
                                          </p:val>
                                        </p:tav>
                                        <p:tav tm="100000">
                                          <p:val>
                                            <p:strVal val="#ppt_x"/>
                                          </p:val>
                                        </p:tav>
                                      </p:tavLst>
                                    </p:anim>
                                    <p:anim calcmode="lin" valueType="num">
                                      <p:cBhvr>
                                        <p:cTn id="39" dur="750" fill="hold"/>
                                        <p:tgtEl>
                                          <p:spTgt spid="25"/>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fade">
                                      <p:cBhvr>
                                        <p:cTn id="42" dur="1000"/>
                                        <p:tgtEl>
                                          <p:spTgt spid="33"/>
                                        </p:tgtEl>
                                      </p:cBhvr>
                                    </p:animEffect>
                                    <p:anim calcmode="lin" valueType="num">
                                      <p:cBhvr>
                                        <p:cTn id="43" dur="1000" fill="hold"/>
                                        <p:tgtEl>
                                          <p:spTgt spid="33"/>
                                        </p:tgtEl>
                                        <p:attrNameLst>
                                          <p:attrName>ppt_x</p:attrName>
                                        </p:attrNameLst>
                                      </p:cBhvr>
                                      <p:tavLst>
                                        <p:tav tm="0">
                                          <p:val>
                                            <p:strVal val="#ppt_x"/>
                                          </p:val>
                                        </p:tav>
                                        <p:tav tm="100000">
                                          <p:val>
                                            <p:strVal val="#ppt_x"/>
                                          </p:val>
                                        </p:tav>
                                      </p:tavLst>
                                    </p:anim>
                                    <p:anim calcmode="lin" valueType="num">
                                      <p:cBhvr>
                                        <p:cTn id="44" dur="1000" fill="hold"/>
                                        <p:tgtEl>
                                          <p:spTgt spid="33"/>
                                        </p:tgtEl>
                                        <p:attrNameLst>
                                          <p:attrName>ppt_y</p:attrName>
                                        </p:attrNameLst>
                                      </p:cBhvr>
                                      <p:tavLst>
                                        <p:tav tm="0">
                                          <p:val>
                                            <p:strVal val="#ppt_y+.1"/>
                                          </p:val>
                                        </p:tav>
                                        <p:tav tm="100000">
                                          <p:val>
                                            <p:strVal val="#ppt_y"/>
                                          </p:val>
                                        </p:tav>
                                      </p:tavLst>
                                    </p:anim>
                                  </p:childTnLst>
                                </p:cTn>
                              </p:par>
                            </p:childTnLst>
                          </p:cTn>
                        </p:par>
                        <p:par>
                          <p:cTn id="45" fill="hold">
                            <p:stCondLst>
                              <p:cond delay="4000"/>
                            </p:stCondLst>
                            <p:childTnLst>
                              <p:par>
                                <p:cTn id="46" presetID="22" presetClass="entr" presetSubtype="4" fill="hold"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wipe(down)">
                                      <p:cBhvr>
                                        <p:cTn id="48" dur="500"/>
                                        <p:tgtEl>
                                          <p:spTgt spid="15"/>
                                        </p:tgtEl>
                                      </p:cBhvr>
                                    </p:animEffect>
                                  </p:childTnLst>
                                </p:cTn>
                              </p:par>
                            </p:childTnLst>
                          </p:cTn>
                        </p:par>
                        <p:par>
                          <p:cTn id="49" fill="hold">
                            <p:stCondLst>
                              <p:cond delay="4500"/>
                            </p:stCondLst>
                            <p:childTnLst>
                              <p:par>
                                <p:cTn id="50" presetID="42" presetClass="entr" presetSubtype="0" fill="hold" grpId="0" nodeType="after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fade">
                                      <p:cBhvr>
                                        <p:cTn id="52" dur="750"/>
                                        <p:tgtEl>
                                          <p:spTgt spid="26"/>
                                        </p:tgtEl>
                                      </p:cBhvr>
                                    </p:animEffect>
                                    <p:anim calcmode="lin" valueType="num">
                                      <p:cBhvr>
                                        <p:cTn id="53" dur="750" fill="hold"/>
                                        <p:tgtEl>
                                          <p:spTgt spid="26"/>
                                        </p:tgtEl>
                                        <p:attrNameLst>
                                          <p:attrName>ppt_x</p:attrName>
                                        </p:attrNameLst>
                                      </p:cBhvr>
                                      <p:tavLst>
                                        <p:tav tm="0">
                                          <p:val>
                                            <p:strVal val="#ppt_x"/>
                                          </p:val>
                                        </p:tav>
                                        <p:tav tm="100000">
                                          <p:val>
                                            <p:strVal val="#ppt_x"/>
                                          </p:val>
                                        </p:tav>
                                      </p:tavLst>
                                    </p:anim>
                                    <p:anim calcmode="lin" valueType="num">
                                      <p:cBhvr>
                                        <p:cTn id="54" dur="750" fill="hold"/>
                                        <p:tgtEl>
                                          <p:spTgt spid="26"/>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fade">
                                      <p:cBhvr>
                                        <p:cTn id="57" dur="1000"/>
                                        <p:tgtEl>
                                          <p:spTgt spid="30"/>
                                        </p:tgtEl>
                                      </p:cBhvr>
                                    </p:animEffect>
                                    <p:anim calcmode="lin" valueType="num">
                                      <p:cBhvr>
                                        <p:cTn id="58" dur="1000" fill="hold"/>
                                        <p:tgtEl>
                                          <p:spTgt spid="30"/>
                                        </p:tgtEl>
                                        <p:attrNameLst>
                                          <p:attrName>ppt_x</p:attrName>
                                        </p:attrNameLst>
                                      </p:cBhvr>
                                      <p:tavLst>
                                        <p:tav tm="0">
                                          <p:val>
                                            <p:strVal val="#ppt_x"/>
                                          </p:val>
                                        </p:tav>
                                        <p:tav tm="100000">
                                          <p:val>
                                            <p:strVal val="#ppt_x"/>
                                          </p:val>
                                        </p:tav>
                                      </p:tavLst>
                                    </p:anim>
                                    <p:anim calcmode="lin" valueType="num">
                                      <p:cBhvr>
                                        <p:cTn id="59" dur="1000" fill="hold"/>
                                        <p:tgtEl>
                                          <p:spTgt spid="30"/>
                                        </p:tgtEl>
                                        <p:attrNameLst>
                                          <p:attrName>ppt_y</p:attrName>
                                        </p:attrNameLst>
                                      </p:cBhvr>
                                      <p:tavLst>
                                        <p:tav tm="0">
                                          <p:val>
                                            <p:strVal val="#ppt_y+.1"/>
                                          </p:val>
                                        </p:tav>
                                        <p:tav tm="100000">
                                          <p:val>
                                            <p:strVal val="#ppt_y"/>
                                          </p:val>
                                        </p:tav>
                                      </p:tavLst>
                                    </p:anim>
                                  </p:childTnLst>
                                </p:cTn>
                              </p:par>
                            </p:childTnLst>
                          </p:cTn>
                        </p:par>
                        <p:par>
                          <p:cTn id="60" fill="hold">
                            <p:stCondLst>
                              <p:cond delay="5500"/>
                            </p:stCondLst>
                            <p:childTnLst>
                              <p:par>
                                <p:cTn id="61" presetID="22" presetClass="entr" presetSubtype="2" fill="hold" grpId="0" nodeType="after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wipe(right)">
                                      <p:cBhvr>
                                        <p:cTn id="63" dur="500"/>
                                        <p:tgtEl>
                                          <p:spTgt spid="19"/>
                                        </p:tgtEl>
                                      </p:cBhvr>
                                    </p:animEffect>
                                  </p:childTnLst>
                                </p:cTn>
                              </p:par>
                              <p:par>
                                <p:cTn id="64" presetID="22" presetClass="entr" presetSubtype="2" fill="hold" grpId="0" nodeType="with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wipe(right)">
                                      <p:cBhvr>
                                        <p:cTn id="66" dur="500"/>
                                        <p:tgtEl>
                                          <p:spTgt spid="18"/>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wipe(left)">
                                      <p:cBhvr>
                                        <p:cTn id="69" dur="500"/>
                                        <p:tgtEl>
                                          <p:spTgt spid="17"/>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16"/>
                                        </p:tgtEl>
                                        <p:attrNameLst>
                                          <p:attrName>style.visibility</p:attrName>
                                        </p:attrNameLst>
                                      </p:cBhvr>
                                      <p:to>
                                        <p:strVal val="visible"/>
                                      </p:to>
                                    </p:set>
                                    <p:animEffect transition="in" filter="wipe(left)">
                                      <p:cBhvr>
                                        <p:cTn id="72" dur="500"/>
                                        <p:tgtEl>
                                          <p:spTgt spid="16"/>
                                        </p:tgtEl>
                                      </p:cBhvr>
                                    </p:animEffect>
                                  </p:childTnLst>
                                </p:cTn>
                              </p:par>
                              <p:par>
                                <p:cTn id="73" presetID="22" presetClass="entr" presetSubtype="2" fill="hold" grpId="0" nodeType="withEffect">
                                  <p:stCondLst>
                                    <p:cond delay="0"/>
                                  </p:stCondLst>
                                  <p:childTnLst>
                                    <p:set>
                                      <p:cBhvr>
                                        <p:cTn id="74" dur="1" fill="hold">
                                          <p:stCondLst>
                                            <p:cond delay="0"/>
                                          </p:stCondLst>
                                        </p:cTn>
                                        <p:tgtEl>
                                          <p:spTgt spid="23"/>
                                        </p:tgtEl>
                                        <p:attrNameLst>
                                          <p:attrName>style.visibility</p:attrName>
                                        </p:attrNameLst>
                                      </p:cBhvr>
                                      <p:to>
                                        <p:strVal val="visible"/>
                                      </p:to>
                                    </p:set>
                                    <p:animEffect transition="in" filter="wipe(right)">
                                      <p:cBhvr>
                                        <p:cTn id="75" dur="500"/>
                                        <p:tgtEl>
                                          <p:spTgt spid="23"/>
                                        </p:tgtEl>
                                      </p:cBhvr>
                                    </p:animEffect>
                                  </p:childTnLst>
                                </p:cTn>
                              </p:par>
                              <p:par>
                                <p:cTn id="76" presetID="22" presetClass="entr" presetSubtype="2" fill="hold" grpId="0" nodeType="withEffect">
                                  <p:stCondLst>
                                    <p:cond delay="0"/>
                                  </p:stCondLst>
                                  <p:childTnLst>
                                    <p:set>
                                      <p:cBhvr>
                                        <p:cTn id="77" dur="1" fill="hold">
                                          <p:stCondLst>
                                            <p:cond delay="0"/>
                                          </p:stCondLst>
                                        </p:cTn>
                                        <p:tgtEl>
                                          <p:spTgt spid="22"/>
                                        </p:tgtEl>
                                        <p:attrNameLst>
                                          <p:attrName>style.visibility</p:attrName>
                                        </p:attrNameLst>
                                      </p:cBhvr>
                                      <p:to>
                                        <p:strVal val="visible"/>
                                      </p:to>
                                    </p:set>
                                    <p:animEffect transition="in" filter="wipe(right)">
                                      <p:cBhvr>
                                        <p:cTn id="78" dur="500"/>
                                        <p:tgtEl>
                                          <p:spTgt spid="22"/>
                                        </p:tgtEl>
                                      </p:cBhvr>
                                    </p:animEffect>
                                  </p:childTnLst>
                                </p:cTn>
                              </p:par>
                              <p:par>
                                <p:cTn id="79" presetID="22" presetClass="entr" presetSubtype="8" fill="hold" grpId="0" nodeType="withEffect">
                                  <p:stCondLst>
                                    <p:cond delay="0"/>
                                  </p:stCondLst>
                                  <p:childTnLst>
                                    <p:set>
                                      <p:cBhvr>
                                        <p:cTn id="80" dur="1" fill="hold">
                                          <p:stCondLst>
                                            <p:cond delay="0"/>
                                          </p:stCondLst>
                                        </p:cTn>
                                        <p:tgtEl>
                                          <p:spTgt spid="21"/>
                                        </p:tgtEl>
                                        <p:attrNameLst>
                                          <p:attrName>style.visibility</p:attrName>
                                        </p:attrNameLst>
                                      </p:cBhvr>
                                      <p:to>
                                        <p:strVal val="visible"/>
                                      </p:to>
                                    </p:set>
                                    <p:animEffect transition="in" filter="wipe(left)">
                                      <p:cBhvr>
                                        <p:cTn id="81" dur="500"/>
                                        <p:tgtEl>
                                          <p:spTgt spid="21"/>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20"/>
                                        </p:tgtEl>
                                        <p:attrNameLst>
                                          <p:attrName>style.visibility</p:attrName>
                                        </p:attrNameLst>
                                      </p:cBhvr>
                                      <p:to>
                                        <p:strVal val="visible"/>
                                      </p:to>
                                    </p:set>
                                    <p:animEffect transition="in" filter="wipe(left)">
                                      <p:cBhvr>
                                        <p:cTn id="8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6" grpId="0"/>
      <p:bldP spid="17" grpId="0"/>
      <p:bldP spid="18" grpId="0"/>
      <p:bldP spid="19" grpId="0"/>
      <p:bldP spid="20" grpId="0"/>
      <p:bldP spid="21" grpId="0"/>
      <p:bldP spid="22" grpId="0"/>
      <p:bldP spid="23" grpId="0"/>
      <p:bldP spid="24" grpId="0" animBg="1"/>
      <p:bldP spid="25" grpId="0" animBg="1"/>
      <p:bldP spid="2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原创设计师QQ598969553      _1"/>
          <p:cNvGraphicFramePr/>
          <p:nvPr/>
        </p:nvGraphicFramePr>
        <p:xfrm>
          <a:off x="464217" y="687342"/>
          <a:ext cx="8215567" cy="2460472"/>
        </p:xfrm>
        <a:graphic>
          <a:graphicData uri="http://schemas.openxmlformats.org/drawingml/2006/chart">
            <c:chart xmlns:c="http://schemas.openxmlformats.org/drawingml/2006/chart" xmlns:r="http://schemas.openxmlformats.org/officeDocument/2006/relationships" r:id="rId3"/>
          </a:graphicData>
        </a:graphic>
      </p:graphicFrame>
      <p:sp>
        <p:nvSpPr>
          <p:cNvPr id="10" name="原创设计师QQ598969553      _2"/>
          <p:cNvSpPr/>
          <p:nvPr/>
        </p:nvSpPr>
        <p:spPr>
          <a:xfrm>
            <a:off x="1655281" y="3759327"/>
            <a:ext cx="3204751" cy="387798"/>
          </a:xfrm>
          <a:prstGeom prst="rect">
            <a:avLst/>
          </a:prstGeom>
        </p:spPr>
        <p:txBody>
          <a:bodyPr wrap="square">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在这里填写项目问题单项说明</a:t>
            </a:r>
          </a:p>
        </p:txBody>
      </p:sp>
      <p:sp>
        <p:nvSpPr>
          <p:cNvPr id="11" name="原创设计师QQ598969553      _3"/>
          <p:cNvSpPr/>
          <p:nvPr/>
        </p:nvSpPr>
        <p:spPr>
          <a:xfrm>
            <a:off x="1655281" y="3434155"/>
            <a:ext cx="1738566" cy="383011"/>
          </a:xfrm>
          <a:prstGeom prst="rect">
            <a:avLst/>
          </a:prstGeom>
        </p:spPr>
        <p:txBody>
          <a:bodyPr wrap="square">
            <a:spAutoFit/>
          </a:bodyPr>
          <a:lstStyle/>
          <a:p>
            <a:r>
              <a:rPr lang="zh-CN" altLang="en-US" dirty="0">
                <a:gradFill>
                  <a:gsLst>
                    <a:gs pos="22000">
                      <a:schemeClr val="accent2"/>
                    </a:gs>
                    <a:gs pos="94000">
                      <a:schemeClr val="accent1"/>
                    </a:gs>
                  </a:gsLst>
                  <a:lin ang="2700000" scaled="0"/>
                </a:gradFill>
                <a:latin typeface="微软雅黑" panose="020B0503020204020204" pitchFamily="34" charset="-122"/>
                <a:ea typeface="微软雅黑" panose="020B0503020204020204" pitchFamily="34" charset="-122"/>
              </a:rPr>
              <a:t>存在的问题</a:t>
            </a:r>
          </a:p>
        </p:txBody>
      </p:sp>
      <p:sp>
        <p:nvSpPr>
          <p:cNvPr id="12" name="原创设计师QQ598969553      _4"/>
          <p:cNvSpPr/>
          <p:nvPr/>
        </p:nvSpPr>
        <p:spPr>
          <a:xfrm>
            <a:off x="1655281" y="4466443"/>
            <a:ext cx="3204751" cy="387798"/>
          </a:xfrm>
          <a:prstGeom prst="rect">
            <a:avLst/>
          </a:prstGeom>
        </p:spPr>
        <p:txBody>
          <a:bodyPr wrap="square">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在这里填写项目问题单项说明</a:t>
            </a:r>
          </a:p>
        </p:txBody>
      </p:sp>
      <p:sp>
        <p:nvSpPr>
          <p:cNvPr id="13" name="原创设计师QQ598969553      _5"/>
          <p:cNvSpPr/>
          <p:nvPr/>
        </p:nvSpPr>
        <p:spPr>
          <a:xfrm>
            <a:off x="1655281" y="4141271"/>
            <a:ext cx="1738566" cy="383011"/>
          </a:xfrm>
          <a:prstGeom prst="rect">
            <a:avLst/>
          </a:prstGeom>
        </p:spPr>
        <p:txBody>
          <a:bodyPr wrap="square">
            <a:spAutoFit/>
          </a:bodyPr>
          <a:lstStyle/>
          <a:p>
            <a:r>
              <a:rPr lang="zh-CN" altLang="en-US" dirty="0">
                <a:gradFill>
                  <a:gsLst>
                    <a:gs pos="22000">
                      <a:schemeClr val="accent2"/>
                    </a:gs>
                    <a:gs pos="94000">
                      <a:schemeClr val="accent1"/>
                    </a:gs>
                  </a:gsLst>
                  <a:lin ang="2700000" scaled="0"/>
                </a:gradFill>
                <a:latin typeface="微软雅黑" panose="020B0503020204020204" pitchFamily="34" charset="-122"/>
                <a:ea typeface="微软雅黑" panose="020B0503020204020204" pitchFamily="34" charset="-122"/>
              </a:rPr>
              <a:t>存在的问题</a:t>
            </a:r>
          </a:p>
        </p:txBody>
      </p:sp>
      <p:sp>
        <p:nvSpPr>
          <p:cNvPr id="14" name="原创设计师QQ598969553      _6"/>
          <p:cNvSpPr/>
          <p:nvPr/>
        </p:nvSpPr>
        <p:spPr>
          <a:xfrm>
            <a:off x="5327689" y="3759327"/>
            <a:ext cx="3204751" cy="387798"/>
          </a:xfrm>
          <a:prstGeom prst="rect">
            <a:avLst/>
          </a:prstGeom>
        </p:spPr>
        <p:txBody>
          <a:bodyPr wrap="square">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在这里填写项目问题单项说明</a:t>
            </a:r>
          </a:p>
        </p:txBody>
      </p:sp>
      <p:sp>
        <p:nvSpPr>
          <p:cNvPr id="15" name="原创设计师QQ598969553      _7"/>
          <p:cNvSpPr/>
          <p:nvPr/>
        </p:nvSpPr>
        <p:spPr>
          <a:xfrm>
            <a:off x="5327689" y="3434155"/>
            <a:ext cx="1738566" cy="383011"/>
          </a:xfrm>
          <a:prstGeom prst="rect">
            <a:avLst/>
          </a:prstGeom>
        </p:spPr>
        <p:txBody>
          <a:bodyPr wrap="square">
            <a:spAutoFit/>
          </a:bodyPr>
          <a:lstStyle/>
          <a:p>
            <a:r>
              <a:rPr lang="zh-CN" altLang="en-US" dirty="0">
                <a:gradFill>
                  <a:gsLst>
                    <a:gs pos="22000">
                      <a:schemeClr val="accent2"/>
                    </a:gs>
                    <a:gs pos="94000">
                      <a:schemeClr val="accent1"/>
                    </a:gs>
                  </a:gsLst>
                  <a:lin ang="2700000" scaled="0"/>
                </a:gradFill>
                <a:latin typeface="微软雅黑" panose="020B0503020204020204" pitchFamily="34" charset="-122"/>
                <a:ea typeface="微软雅黑" panose="020B0503020204020204" pitchFamily="34" charset="-122"/>
              </a:rPr>
              <a:t>存在的问题</a:t>
            </a:r>
          </a:p>
        </p:txBody>
      </p:sp>
      <p:sp>
        <p:nvSpPr>
          <p:cNvPr id="16" name="原创设计师QQ598969553      _8"/>
          <p:cNvSpPr/>
          <p:nvPr/>
        </p:nvSpPr>
        <p:spPr>
          <a:xfrm>
            <a:off x="5327689" y="4466443"/>
            <a:ext cx="3204751" cy="387798"/>
          </a:xfrm>
          <a:prstGeom prst="rect">
            <a:avLst/>
          </a:prstGeom>
        </p:spPr>
        <p:txBody>
          <a:bodyPr wrap="square">
            <a:spAutoFit/>
          </a:bodyPr>
          <a:lstStyle/>
          <a:p>
            <a:pPr>
              <a:lnSpc>
                <a:spcPct val="12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在这里填写项目问题单项说明</a:t>
            </a:r>
          </a:p>
        </p:txBody>
      </p:sp>
      <p:sp>
        <p:nvSpPr>
          <p:cNvPr id="17" name="原创设计师QQ598969553      _9"/>
          <p:cNvSpPr/>
          <p:nvPr/>
        </p:nvSpPr>
        <p:spPr>
          <a:xfrm>
            <a:off x="5327689" y="4141271"/>
            <a:ext cx="1738566" cy="383011"/>
          </a:xfrm>
          <a:prstGeom prst="rect">
            <a:avLst/>
          </a:prstGeom>
        </p:spPr>
        <p:txBody>
          <a:bodyPr wrap="square">
            <a:spAutoFit/>
          </a:bodyPr>
          <a:lstStyle/>
          <a:p>
            <a:r>
              <a:rPr lang="zh-CN" altLang="en-US" dirty="0">
                <a:gradFill>
                  <a:gsLst>
                    <a:gs pos="22000">
                      <a:schemeClr val="accent2"/>
                    </a:gs>
                    <a:gs pos="94000">
                      <a:schemeClr val="accent1"/>
                    </a:gs>
                  </a:gsLst>
                  <a:lin ang="2700000" scaled="0"/>
                </a:gradFill>
                <a:latin typeface="微软雅黑" panose="020B0503020204020204" pitchFamily="34" charset="-122"/>
                <a:ea typeface="微软雅黑" panose="020B0503020204020204" pitchFamily="34" charset="-122"/>
              </a:rPr>
              <a:t>存在的问题</a:t>
            </a:r>
          </a:p>
        </p:txBody>
      </p:sp>
      <p:grpSp>
        <p:nvGrpSpPr>
          <p:cNvPr id="18" name="原创设计师QQ598969553      _10"/>
          <p:cNvGrpSpPr/>
          <p:nvPr/>
        </p:nvGrpSpPr>
        <p:grpSpPr>
          <a:xfrm>
            <a:off x="1137748" y="3347352"/>
            <a:ext cx="442641" cy="461665"/>
            <a:chOff x="1505114" y="3412397"/>
            <a:chExt cx="589156" cy="614476"/>
          </a:xfrm>
        </p:grpSpPr>
        <p:sp>
          <p:nvSpPr>
            <p:cNvPr id="19"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381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0" name="文本框 9"/>
            <p:cNvSpPr txBox="1"/>
            <p:nvPr/>
          </p:nvSpPr>
          <p:spPr>
            <a:xfrm>
              <a:off x="1563785" y="3412397"/>
              <a:ext cx="454883" cy="614476"/>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A</a:t>
              </a:r>
              <a:endParaRPr lang="zh-CN" altLang="en-US" sz="2400" dirty="0">
                <a:solidFill>
                  <a:schemeClr val="bg1"/>
                </a:solidFill>
                <a:latin typeface="Impact" pitchFamily="34" charset="0"/>
                <a:ea typeface="微软雅黑" panose="020B0503020204020204" pitchFamily="34" charset="-122"/>
              </a:endParaRPr>
            </a:p>
          </p:txBody>
        </p:sp>
      </p:grpSp>
      <p:grpSp>
        <p:nvGrpSpPr>
          <p:cNvPr id="21" name="原创设计师QQ598969553      _11"/>
          <p:cNvGrpSpPr/>
          <p:nvPr/>
        </p:nvGrpSpPr>
        <p:grpSpPr>
          <a:xfrm>
            <a:off x="4867758" y="4209233"/>
            <a:ext cx="442641" cy="461665"/>
            <a:chOff x="1505114" y="3412397"/>
            <a:chExt cx="589156" cy="614476"/>
          </a:xfrm>
        </p:grpSpPr>
        <p:sp>
          <p:nvSpPr>
            <p:cNvPr id="22"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381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3" name="文本框 9"/>
            <p:cNvSpPr txBox="1"/>
            <p:nvPr/>
          </p:nvSpPr>
          <p:spPr>
            <a:xfrm>
              <a:off x="1555250" y="3412397"/>
              <a:ext cx="471953" cy="614476"/>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D</a:t>
              </a:r>
              <a:endParaRPr lang="zh-CN" altLang="en-US" sz="2400" dirty="0">
                <a:solidFill>
                  <a:schemeClr val="bg1"/>
                </a:solidFill>
                <a:latin typeface="Impact" pitchFamily="34" charset="0"/>
                <a:ea typeface="微软雅黑" panose="020B0503020204020204" pitchFamily="34" charset="-122"/>
              </a:endParaRPr>
            </a:p>
          </p:txBody>
        </p:sp>
      </p:grpSp>
      <p:grpSp>
        <p:nvGrpSpPr>
          <p:cNvPr id="24" name="原创设计师QQ598969553      _12"/>
          <p:cNvGrpSpPr/>
          <p:nvPr/>
        </p:nvGrpSpPr>
        <p:grpSpPr>
          <a:xfrm>
            <a:off x="4867758" y="3441868"/>
            <a:ext cx="442641" cy="461665"/>
            <a:chOff x="1505114" y="3412397"/>
            <a:chExt cx="589156" cy="614476"/>
          </a:xfrm>
        </p:grpSpPr>
        <p:sp>
          <p:nvSpPr>
            <p:cNvPr id="25" name="Oval 53"/>
            <p:cNvSpPr>
              <a:spLocks noChangeArrowheads="1"/>
            </p:cNvSpPr>
            <p:nvPr/>
          </p:nvSpPr>
          <p:spPr bwMode="auto">
            <a:xfrm>
              <a:off x="1505114" y="3434341"/>
              <a:ext cx="589156" cy="589303"/>
            </a:xfrm>
            <a:prstGeom prst="ellipse">
              <a:avLst/>
            </a:prstGeom>
            <a:gradFill>
              <a:gsLst>
                <a:gs pos="1000">
                  <a:schemeClr val="accent2"/>
                </a:gs>
                <a:gs pos="100000">
                  <a:schemeClr val="accent1"/>
                </a:gs>
              </a:gsLst>
              <a:lin ang="12600000" scaled="0"/>
            </a:gradFill>
            <a:ln w="381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6" name="文本框 9"/>
            <p:cNvSpPr txBox="1"/>
            <p:nvPr/>
          </p:nvSpPr>
          <p:spPr>
            <a:xfrm>
              <a:off x="1555250" y="3412397"/>
              <a:ext cx="471953" cy="614476"/>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C</a:t>
              </a:r>
              <a:endParaRPr lang="zh-CN" altLang="en-US" sz="2400" dirty="0">
                <a:solidFill>
                  <a:schemeClr val="bg1"/>
                </a:solidFill>
                <a:latin typeface="Impact" pitchFamily="34" charset="0"/>
                <a:ea typeface="微软雅黑" panose="020B0503020204020204" pitchFamily="34" charset="-122"/>
              </a:endParaRPr>
            </a:p>
          </p:txBody>
        </p:sp>
      </p:grpSp>
      <p:grpSp>
        <p:nvGrpSpPr>
          <p:cNvPr id="27" name="原创设计师QQ598969553      _13"/>
          <p:cNvGrpSpPr/>
          <p:nvPr/>
        </p:nvGrpSpPr>
        <p:grpSpPr>
          <a:xfrm>
            <a:off x="1137748" y="4164224"/>
            <a:ext cx="442641" cy="461665"/>
            <a:chOff x="1505114" y="3412397"/>
            <a:chExt cx="589156" cy="614476"/>
          </a:xfrm>
        </p:grpSpPr>
        <p:sp>
          <p:nvSpPr>
            <p:cNvPr id="28" name="Oval 53"/>
            <p:cNvSpPr>
              <a:spLocks noChangeArrowheads="1"/>
            </p:cNvSpPr>
            <p:nvPr/>
          </p:nvSpPr>
          <p:spPr bwMode="auto">
            <a:xfrm>
              <a:off x="1505114" y="3434341"/>
              <a:ext cx="589156" cy="589303"/>
            </a:xfrm>
            <a:prstGeom prst="ellipse">
              <a:avLst/>
            </a:prstGeom>
            <a:gradFill>
              <a:gsLst>
                <a:gs pos="0">
                  <a:schemeClr val="accent2"/>
                </a:gs>
                <a:gs pos="100000">
                  <a:schemeClr val="accent1"/>
                </a:gs>
              </a:gsLst>
              <a:lin ang="12600000" scaled="0"/>
            </a:gradFill>
            <a:ln w="38100">
              <a:gradFill flip="none" rotWithShape="1">
                <a:gsLst>
                  <a:gs pos="0">
                    <a:srgbClr val="FFFFFF"/>
                  </a:gs>
                  <a:gs pos="100000">
                    <a:srgbClr val="D9D9DA"/>
                  </a:gs>
                </a:gsLst>
                <a:lin ang="2700000" scaled="0"/>
                <a:tileRect/>
              </a:gradFill>
            </a:ln>
            <a:effectLst>
              <a:outerShdw blurRad="279400" dist="76200" dir="2700000" sx="101000" sy="101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fontAlgn="auto">
                <a:spcBef>
                  <a:spcPts val="0"/>
                </a:spcBef>
                <a:spcAft>
                  <a:spcPts val="0"/>
                </a:spcAft>
                <a:defRPr/>
              </a:pPr>
              <a:endParaRPr lang="zh-CN" altLang="en-US">
                <a:latin typeface="微软雅黑" panose="020B0503020204020204" pitchFamily="34" charset="-122"/>
                <a:ea typeface="微软雅黑" panose="020B0503020204020204" pitchFamily="34" charset="-122"/>
              </a:endParaRPr>
            </a:p>
          </p:txBody>
        </p:sp>
        <p:sp>
          <p:nvSpPr>
            <p:cNvPr id="29" name="文本框 9"/>
            <p:cNvSpPr txBox="1"/>
            <p:nvPr/>
          </p:nvSpPr>
          <p:spPr>
            <a:xfrm>
              <a:off x="1555249" y="3412397"/>
              <a:ext cx="471953" cy="614476"/>
            </a:xfrm>
            <a:prstGeom prst="rect">
              <a:avLst/>
            </a:prstGeom>
            <a:noFill/>
          </p:spPr>
          <p:txBody>
            <a:bodyPr wrap="none" rtlCol="0" anchor="ctr">
              <a:spAutoFit/>
            </a:bodyPr>
            <a:lstStyle/>
            <a:p>
              <a:pPr algn="ctr"/>
              <a:r>
                <a:rPr lang="en-US" altLang="zh-CN" sz="2400" dirty="0">
                  <a:solidFill>
                    <a:schemeClr val="bg1"/>
                  </a:solidFill>
                  <a:latin typeface="Impact" pitchFamily="34" charset="0"/>
                  <a:ea typeface="微软雅黑" panose="020B0503020204020204" pitchFamily="34" charset="-122"/>
                </a:rPr>
                <a:t>B</a:t>
              </a:r>
              <a:endParaRPr lang="zh-CN" altLang="en-US" sz="2400" dirty="0">
                <a:solidFill>
                  <a:schemeClr val="bg1"/>
                </a:solidFill>
                <a:latin typeface="Impact" pitchFamily="34" charset="0"/>
                <a:ea typeface="微软雅黑" panose="020B0503020204020204" pitchFamily="34" charset="-122"/>
              </a:endParaRPr>
            </a:p>
          </p:txBody>
        </p:sp>
      </p:grpSp>
      <p:pic>
        <p:nvPicPr>
          <p:cNvPr id="31" name="Picture 64"/>
          <p:cNvPicPr>
            <a:picLocks noGrp="1" noSelect="1" noRot="1" noChangeAspect="1" noMove="1" noResize="1" noChangeShapeType="1"/>
          </p:cNvPicPr>
          <p:nvPr/>
        </p:nvPicPr>
        <p:blipFill>
          <a:blip r:embed="rId4"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2055964351"/>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1000" fill="hold"/>
                                        <p:tgtEl>
                                          <p:spTgt spid="18"/>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30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1000"/>
                                        <p:tgtEl>
                                          <p:spTgt spid="27"/>
                                        </p:tgtEl>
                                      </p:cBhvr>
                                    </p:animEffect>
                                    <p:anim calcmode="lin" valueType="num">
                                      <p:cBhvr>
                                        <p:cTn id="19" dur="1000" fill="hold"/>
                                        <p:tgtEl>
                                          <p:spTgt spid="27"/>
                                        </p:tgtEl>
                                        <p:attrNameLst>
                                          <p:attrName>ppt_x</p:attrName>
                                        </p:attrNameLst>
                                      </p:cBhvr>
                                      <p:tavLst>
                                        <p:tav tm="0">
                                          <p:val>
                                            <p:strVal val="#ppt_x"/>
                                          </p:val>
                                        </p:tav>
                                        <p:tav tm="100000">
                                          <p:val>
                                            <p:strVal val="#ppt_x"/>
                                          </p:val>
                                        </p:tav>
                                      </p:tavLst>
                                    </p:anim>
                                    <p:anim calcmode="lin" valueType="num">
                                      <p:cBhvr>
                                        <p:cTn id="20" dur="1000" fill="hold"/>
                                        <p:tgtEl>
                                          <p:spTgt spid="27"/>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90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1000"/>
                                        <p:tgtEl>
                                          <p:spTgt spid="21"/>
                                        </p:tgtEl>
                                      </p:cBhvr>
                                    </p:animEffect>
                                    <p:anim calcmode="lin" valueType="num">
                                      <p:cBhvr>
                                        <p:cTn id="24" dur="1000" fill="hold"/>
                                        <p:tgtEl>
                                          <p:spTgt spid="21"/>
                                        </p:tgtEl>
                                        <p:attrNameLst>
                                          <p:attrName>ppt_x</p:attrName>
                                        </p:attrNameLst>
                                      </p:cBhvr>
                                      <p:tavLst>
                                        <p:tav tm="0">
                                          <p:val>
                                            <p:strVal val="#ppt_x"/>
                                          </p:val>
                                        </p:tav>
                                        <p:tav tm="100000">
                                          <p:val>
                                            <p:strVal val="#ppt_x"/>
                                          </p:val>
                                        </p:tav>
                                      </p:tavLst>
                                    </p:anim>
                                    <p:anim calcmode="lin" valueType="num">
                                      <p:cBhvr>
                                        <p:cTn id="25" dur="1000" fill="hold"/>
                                        <p:tgtEl>
                                          <p:spTgt spid="21"/>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60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1000"/>
                                        <p:tgtEl>
                                          <p:spTgt spid="24"/>
                                        </p:tgtEl>
                                      </p:cBhvr>
                                    </p:animEffect>
                                    <p:anim calcmode="lin" valueType="num">
                                      <p:cBhvr>
                                        <p:cTn id="29" dur="1000" fill="hold"/>
                                        <p:tgtEl>
                                          <p:spTgt spid="24"/>
                                        </p:tgtEl>
                                        <p:attrNameLst>
                                          <p:attrName>ppt_x</p:attrName>
                                        </p:attrNameLst>
                                      </p:cBhvr>
                                      <p:tavLst>
                                        <p:tav tm="0">
                                          <p:val>
                                            <p:strVal val="#ppt_x"/>
                                          </p:val>
                                        </p:tav>
                                        <p:tav tm="100000">
                                          <p:val>
                                            <p:strVal val="#ppt_x"/>
                                          </p:val>
                                        </p:tav>
                                      </p:tavLst>
                                    </p:anim>
                                    <p:anim calcmode="lin" valueType="num">
                                      <p:cBhvr>
                                        <p:cTn id="30" dur="1000" fill="hold"/>
                                        <p:tgtEl>
                                          <p:spTgt spid="24"/>
                                        </p:tgtEl>
                                        <p:attrNameLst>
                                          <p:attrName>ppt_y</p:attrName>
                                        </p:attrNameLst>
                                      </p:cBhvr>
                                      <p:tavLst>
                                        <p:tav tm="0">
                                          <p:val>
                                            <p:strVal val="#ppt_y+.1"/>
                                          </p:val>
                                        </p:tav>
                                        <p:tav tm="100000">
                                          <p:val>
                                            <p:strVal val="#ppt_y"/>
                                          </p:val>
                                        </p:tav>
                                      </p:tavLst>
                                    </p:anim>
                                  </p:childTnLst>
                                </p:cTn>
                              </p:par>
                            </p:childTnLst>
                          </p:cTn>
                        </p:par>
                        <p:par>
                          <p:cTn id="31" fill="hold">
                            <p:stCondLst>
                              <p:cond delay="2400"/>
                            </p:stCondLst>
                            <p:childTnLst>
                              <p:par>
                                <p:cTn id="32" presetID="22" presetClass="entr" presetSubtype="8"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wipe(left)">
                                      <p:cBhvr>
                                        <p:cTn id="34" dur="500"/>
                                        <p:tgtEl>
                                          <p:spTgt spid="11"/>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left)">
                                      <p:cBhvr>
                                        <p:cTn id="37" dur="500"/>
                                        <p:tgtEl>
                                          <p:spTgt spid="10"/>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wipe(left)">
                                      <p:cBhvr>
                                        <p:cTn id="40" dur="500"/>
                                        <p:tgtEl>
                                          <p:spTgt spid="15"/>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wipe(left)">
                                      <p:cBhvr>
                                        <p:cTn id="43" dur="500"/>
                                        <p:tgtEl>
                                          <p:spTgt spid="14"/>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wipe(left)">
                                      <p:cBhvr>
                                        <p:cTn id="46" dur="500"/>
                                        <p:tgtEl>
                                          <p:spTgt spid="13"/>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wipe(left)">
                                      <p:cBhvr>
                                        <p:cTn id="49" dur="500"/>
                                        <p:tgtEl>
                                          <p:spTgt spid="12"/>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left)">
                                      <p:cBhvr>
                                        <p:cTn id="52" dur="500"/>
                                        <p:tgtEl>
                                          <p:spTgt spid="17"/>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wipe(left)">
                                      <p:cBhvr>
                                        <p:cTn id="5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P spid="10" grpId="0"/>
      <p:bldP spid="11" grpId="0"/>
      <p:bldP spid="12" grpId="0"/>
      <p:bldP spid="13" grpId="0"/>
      <p:bldP spid="14" grpId="0"/>
      <p:bldP spid="15" grpId="0"/>
      <p:bldP spid="16" grpId="0"/>
      <p:bldP spid="1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原创设计师QQ598969553      _1"/>
          <p:cNvSpPr txBox="1"/>
          <p:nvPr/>
        </p:nvSpPr>
        <p:spPr>
          <a:xfrm>
            <a:off x="1025957" y="3504292"/>
            <a:ext cx="842415" cy="484636"/>
          </a:xfrm>
          <a:prstGeom prst="rect">
            <a:avLst/>
          </a:prstGeom>
          <a:noFill/>
        </p:spPr>
        <p:txBody>
          <a:bodyPr wrap="square" lIns="68543" tIns="34272" rIns="68543" bIns="34272" rtlCol="0" anchor="ctr">
            <a:spAutoFit/>
          </a:bodyPr>
          <a:lstStyle>
            <a:defPPr>
              <a:defRPr lang="zh-CN"/>
            </a:defPPr>
            <a:lvl1pPr algn="ctr">
              <a:defRPr>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sz="1300" dirty="0">
                <a:solidFill>
                  <a:schemeClr val="tx1">
                    <a:lumMod val="85000"/>
                    <a:lumOff val="15000"/>
                  </a:schemeClr>
                </a:solidFill>
              </a:rPr>
              <a:t>点击添加</a:t>
            </a:r>
            <a:endParaRPr lang="en-US" altLang="zh-CN" sz="1300" dirty="0">
              <a:solidFill>
                <a:schemeClr val="tx1">
                  <a:lumMod val="85000"/>
                  <a:lumOff val="15000"/>
                </a:schemeClr>
              </a:solidFill>
            </a:endParaRPr>
          </a:p>
          <a:p>
            <a:r>
              <a:rPr lang="zh-CN" altLang="en-US" sz="1300" dirty="0">
                <a:solidFill>
                  <a:schemeClr val="tx1">
                    <a:lumMod val="85000"/>
                    <a:lumOff val="15000"/>
                  </a:schemeClr>
                </a:solidFill>
              </a:rPr>
              <a:t>文字</a:t>
            </a:r>
          </a:p>
        </p:txBody>
      </p:sp>
      <p:sp>
        <p:nvSpPr>
          <p:cNvPr id="37" name="原创设计师QQ598969553      _2"/>
          <p:cNvSpPr txBox="1"/>
          <p:nvPr/>
        </p:nvSpPr>
        <p:spPr>
          <a:xfrm>
            <a:off x="2123749" y="2388839"/>
            <a:ext cx="1193420" cy="692337"/>
          </a:xfrm>
          <a:prstGeom prst="rect">
            <a:avLst/>
          </a:prstGeom>
          <a:noFill/>
        </p:spPr>
        <p:txBody>
          <a:bodyPr wrap="square" lIns="68543" tIns="34272" rIns="68543" bIns="34272" rtlCol="0" anchor="ctr">
            <a:spAutoFit/>
          </a:bodyPr>
          <a:lstStyle/>
          <a:p>
            <a:pPr algn="ctr"/>
            <a:r>
              <a:rPr lang="zh-CN" altLang="en-US" sz="1300" dirty="0">
                <a:solidFill>
                  <a:schemeClr val="tx1">
                    <a:lumMod val="85000"/>
                    <a:lumOff val="15000"/>
                  </a:schemeClr>
                </a:solidFill>
                <a:latin typeface="微软雅黑" pitchFamily="34" charset="-122"/>
                <a:ea typeface="微软雅黑" pitchFamily="34" charset="-122"/>
              </a:rPr>
              <a:t>点击添加</a:t>
            </a:r>
            <a:endParaRPr lang="en-US" altLang="zh-CN" sz="1300" dirty="0">
              <a:solidFill>
                <a:schemeClr val="tx1">
                  <a:lumMod val="85000"/>
                  <a:lumOff val="15000"/>
                </a:schemeClr>
              </a:solidFill>
              <a:latin typeface="微软雅黑" pitchFamily="34" charset="-122"/>
              <a:ea typeface="微软雅黑" pitchFamily="34" charset="-122"/>
            </a:endParaRPr>
          </a:p>
          <a:p>
            <a:pPr algn="ctr"/>
            <a:r>
              <a:rPr lang="zh-CN" altLang="en-US" sz="1300" dirty="0">
                <a:solidFill>
                  <a:schemeClr val="tx1">
                    <a:lumMod val="85000"/>
                    <a:lumOff val="15000"/>
                  </a:schemeClr>
                </a:solidFill>
                <a:latin typeface="微软雅黑" pitchFamily="34" charset="-122"/>
                <a:ea typeface="微软雅黑" pitchFamily="34" charset="-122"/>
              </a:rPr>
              <a:t>文字点击添加</a:t>
            </a:r>
            <a:endParaRPr lang="en-US" altLang="zh-CN" sz="1300" dirty="0">
              <a:solidFill>
                <a:schemeClr val="tx1">
                  <a:lumMod val="85000"/>
                  <a:lumOff val="15000"/>
                </a:schemeClr>
              </a:solidFill>
              <a:latin typeface="微软雅黑" pitchFamily="34" charset="-122"/>
              <a:ea typeface="微软雅黑" pitchFamily="34" charset="-122"/>
            </a:endParaRPr>
          </a:p>
          <a:p>
            <a:pPr algn="ctr"/>
            <a:r>
              <a:rPr lang="zh-CN" altLang="en-US" sz="1300" dirty="0">
                <a:solidFill>
                  <a:schemeClr val="tx1">
                    <a:lumMod val="85000"/>
                    <a:lumOff val="15000"/>
                  </a:schemeClr>
                </a:solidFill>
                <a:latin typeface="微软雅黑" pitchFamily="34" charset="-122"/>
                <a:ea typeface="微软雅黑" pitchFamily="34" charset="-122"/>
              </a:rPr>
              <a:t>文字</a:t>
            </a:r>
          </a:p>
        </p:txBody>
      </p:sp>
      <p:sp>
        <p:nvSpPr>
          <p:cNvPr id="38" name="原创设计师QQ598969553      _3"/>
          <p:cNvSpPr txBox="1"/>
          <p:nvPr/>
        </p:nvSpPr>
        <p:spPr>
          <a:xfrm>
            <a:off x="3607913" y="3328917"/>
            <a:ext cx="842415" cy="484636"/>
          </a:xfrm>
          <a:prstGeom prst="rect">
            <a:avLst/>
          </a:prstGeom>
          <a:noFill/>
        </p:spPr>
        <p:txBody>
          <a:bodyPr wrap="square" lIns="68543" tIns="34272" rIns="68543" bIns="34272" rtlCol="0" anchor="ctr">
            <a:spAutoFit/>
          </a:bodyPr>
          <a:lstStyle>
            <a:defPPr>
              <a:defRPr lang="zh-CN"/>
            </a:defPPr>
            <a:lvl1pPr algn="ctr">
              <a:defRPr sz="16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defRPr>
            </a:lvl1pPr>
          </a:lstStyle>
          <a:p>
            <a:r>
              <a:rPr lang="zh-CN" altLang="en-US" sz="1300" dirty="0">
                <a:solidFill>
                  <a:schemeClr val="tx1">
                    <a:lumMod val="85000"/>
                    <a:lumOff val="15000"/>
                  </a:schemeClr>
                </a:solidFill>
              </a:rPr>
              <a:t>点击添加</a:t>
            </a:r>
            <a:endParaRPr lang="en-US" altLang="zh-CN" sz="1300" dirty="0">
              <a:solidFill>
                <a:schemeClr val="tx1">
                  <a:lumMod val="85000"/>
                  <a:lumOff val="15000"/>
                </a:schemeClr>
              </a:solidFill>
            </a:endParaRPr>
          </a:p>
          <a:p>
            <a:r>
              <a:rPr lang="zh-CN" altLang="en-US" sz="1300" dirty="0">
                <a:solidFill>
                  <a:schemeClr val="tx1">
                    <a:lumMod val="85000"/>
                    <a:lumOff val="15000"/>
                  </a:schemeClr>
                </a:solidFill>
              </a:rPr>
              <a:t>文字</a:t>
            </a:r>
          </a:p>
        </p:txBody>
      </p:sp>
      <p:sp>
        <p:nvSpPr>
          <p:cNvPr id="39" name="原创设计师QQ598969553      _4"/>
          <p:cNvSpPr txBox="1"/>
          <p:nvPr/>
        </p:nvSpPr>
        <p:spPr>
          <a:xfrm>
            <a:off x="4689429" y="2517989"/>
            <a:ext cx="1193420" cy="484636"/>
          </a:xfrm>
          <a:prstGeom prst="rect">
            <a:avLst/>
          </a:prstGeom>
          <a:noFill/>
        </p:spPr>
        <p:txBody>
          <a:bodyPr wrap="square" lIns="68543" tIns="34272" rIns="68543" bIns="34272" rtlCol="0" anchor="ctr">
            <a:spAutoFit/>
          </a:bodyPr>
          <a:lstStyle/>
          <a:p>
            <a:pPr algn="ctr"/>
            <a:r>
              <a:rPr lang="zh-CN" altLang="en-US" sz="1300" dirty="0">
                <a:solidFill>
                  <a:schemeClr val="tx1">
                    <a:lumMod val="85000"/>
                    <a:lumOff val="15000"/>
                  </a:schemeClr>
                </a:solidFill>
                <a:latin typeface="微软雅黑" pitchFamily="34" charset="-122"/>
                <a:ea typeface="微软雅黑" pitchFamily="34" charset="-122"/>
              </a:rPr>
              <a:t>点击添加</a:t>
            </a:r>
            <a:endParaRPr lang="en-US" altLang="zh-CN" sz="1300" dirty="0">
              <a:solidFill>
                <a:schemeClr val="tx1">
                  <a:lumMod val="85000"/>
                  <a:lumOff val="15000"/>
                </a:schemeClr>
              </a:solidFill>
              <a:latin typeface="微软雅黑" pitchFamily="34" charset="-122"/>
              <a:ea typeface="微软雅黑" pitchFamily="34" charset="-122"/>
            </a:endParaRPr>
          </a:p>
          <a:p>
            <a:pPr algn="ctr"/>
            <a:r>
              <a:rPr lang="zh-CN" altLang="en-US" sz="1300" dirty="0">
                <a:solidFill>
                  <a:schemeClr val="tx1">
                    <a:lumMod val="85000"/>
                    <a:lumOff val="15000"/>
                  </a:schemeClr>
                </a:solidFill>
                <a:latin typeface="微软雅黑" pitchFamily="34" charset="-122"/>
                <a:ea typeface="微软雅黑" pitchFamily="34" charset="-122"/>
              </a:rPr>
              <a:t>文字点击</a:t>
            </a:r>
          </a:p>
        </p:txBody>
      </p:sp>
      <p:sp>
        <p:nvSpPr>
          <p:cNvPr id="40" name="原创设计师QQ598969553      _5"/>
          <p:cNvSpPr/>
          <p:nvPr/>
        </p:nvSpPr>
        <p:spPr>
          <a:xfrm>
            <a:off x="6454228" y="1833506"/>
            <a:ext cx="1943204" cy="2700703"/>
          </a:xfrm>
          <a:prstGeom prst="rect">
            <a:avLst/>
          </a:prstGeom>
        </p:spPr>
        <p:txBody>
          <a:bodyPr wrap="square" lIns="68543" tIns="34272" rIns="68543" bIns="34272">
            <a:spAutoFit/>
          </a:bodyPr>
          <a:lstStyle/>
          <a:p>
            <a:pPr>
              <a:lnSpc>
                <a:spcPct val="150000"/>
              </a:lnSpc>
            </a:pPr>
            <a:r>
              <a:rPr lang="zh-CN" altLang="en-US" b="1" dirty="0">
                <a:gradFill>
                  <a:gsLst>
                    <a:gs pos="26000">
                      <a:schemeClr val="accent2"/>
                    </a:gs>
                    <a:gs pos="95000">
                      <a:schemeClr val="accent1"/>
                    </a:gs>
                  </a:gsLst>
                  <a:lin ang="12600000" scaled="0"/>
                </a:gradFill>
                <a:latin typeface="微软雅黑" pitchFamily="34" charset="-122"/>
                <a:ea typeface="微软雅黑" pitchFamily="34" charset="-122"/>
              </a:rPr>
              <a:t>点击添加小标题</a:t>
            </a:r>
            <a:endParaRPr lang="en-US" altLang="zh-CN" b="1" dirty="0">
              <a:gradFill>
                <a:gsLst>
                  <a:gs pos="26000">
                    <a:schemeClr val="accent2"/>
                  </a:gs>
                  <a:gs pos="95000">
                    <a:schemeClr val="accent1"/>
                  </a:gs>
                </a:gsLst>
                <a:lin ang="12600000" scaled="0"/>
              </a:gradFill>
              <a:latin typeface="微软雅黑" pitchFamily="34" charset="-122"/>
              <a:ea typeface="微软雅黑" pitchFamily="34" charset="-122"/>
            </a:endParaRPr>
          </a:p>
          <a:p>
            <a:pPr>
              <a:lnSpc>
                <a:spcPct val="150000"/>
              </a:lnSpc>
            </a:pPr>
            <a:r>
              <a:rPr lang="zh-CN" altLang="en-US" sz="12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endParaRPr lang="en-US" altLang="zh-CN" sz="1200" dirty="0">
              <a:solidFill>
                <a:schemeClr val="tx1">
                  <a:lumMod val="75000"/>
                  <a:lumOff val="25000"/>
                </a:schemeClr>
              </a:solidFill>
              <a:latin typeface="微软雅黑" pitchFamily="34" charset="-122"/>
              <a:ea typeface="微软雅黑" pitchFamily="34" charset="-122"/>
            </a:endParaRPr>
          </a:p>
          <a:p>
            <a:pPr>
              <a:lnSpc>
                <a:spcPct val="150000"/>
              </a:lnSpc>
            </a:pPr>
            <a:r>
              <a:rPr lang="zh-CN" altLang="en-US" sz="1200" dirty="0">
                <a:solidFill>
                  <a:schemeClr val="tx1">
                    <a:lumMod val="75000"/>
                    <a:lumOff val="25000"/>
                  </a:schemeClr>
                </a:solidFill>
                <a:latin typeface="微软雅黑" pitchFamily="34" charset="-122"/>
                <a:ea typeface="微软雅黑" pitchFamily="34" charset="-122"/>
              </a:rPr>
              <a:t>您的内容打在这里，或者通过复制您的文本后，在此框中选择粘贴，并选择只保留文字。</a:t>
            </a:r>
            <a:endParaRPr lang="en-US" altLang="zh-CN" sz="1200" dirty="0">
              <a:solidFill>
                <a:schemeClr val="tx1">
                  <a:lumMod val="75000"/>
                  <a:lumOff val="25000"/>
                </a:schemeClr>
              </a:solidFill>
              <a:latin typeface="微软雅黑" pitchFamily="34" charset="-122"/>
              <a:ea typeface="微软雅黑" pitchFamily="34" charset="-122"/>
              <a:cs typeface="华文黑体" pitchFamily="2" charset="-122"/>
            </a:endParaRPr>
          </a:p>
        </p:txBody>
      </p:sp>
      <p:sp>
        <p:nvSpPr>
          <p:cNvPr id="41" name="原创设计师QQ598969553      _6"/>
          <p:cNvSpPr>
            <a:spLocks/>
          </p:cNvSpPr>
          <p:nvPr/>
        </p:nvSpPr>
        <p:spPr bwMode="auto">
          <a:xfrm>
            <a:off x="1838595" y="1869787"/>
            <a:ext cx="1746805" cy="1747374"/>
          </a:xfrm>
          <a:custGeom>
            <a:avLst/>
            <a:gdLst/>
            <a:ahLst/>
            <a:cxnLst/>
            <a:rect l="l" t="t" r="r" b="b"/>
            <a:pathLst>
              <a:path w="2628619" h="2628031">
                <a:moveTo>
                  <a:pt x="1316980" y="400615"/>
                </a:moveTo>
                <a:cubicBezTo>
                  <a:pt x="813885" y="400615"/>
                  <a:pt x="406046" y="809559"/>
                  <a:pt x="406046" y="1314016"/>
                </a:cubicBezTo>
                <a:cubicBezTo>
                  <a:pt x="406046" y="1818473"/>
                  <a:pt x="813885" y="2227417"/>
                  <a:pt x="1316980" y="2227417"/>
                </a:cubicBezTo>
                <a:cubicBezTo>
                  <a:pt x="1820075" y="2227417"/>
                  <a:pt x="2227914" y="1818473"/>
                  <a:pt x="2227914" y="1314016"/>
                </a:cubicBezTo>
                <a:cubicBezTo>
                  <a:pt x="2227914" y="809559"/>
                  <a:pt x="1820075" y="400615"/>
                  <a:pt x="1316980" y="400615"/>
                </a:cubicBezTo>
                <a:close/>
                <a:moveTo>
                  <a:pt x="1151586" y="0"/>
                </a:moveTo>
                <a:lnTo>
                  <a:pt x="1254227" y="145306"/>
                </a:lnTo>
                <a:lnTo>
                  <a:pt x="1316813" y="142801"/>
                </a:lnTo>
                <a:lnTo>
                  <a:pt x="1379399" y="145306"/>
                </a:lnTo>
                <a:lnTo>
                  <a:pt x="1482041" y="0"/>
                </a:lnTo>
                <a:lnTo>
                  <a:pt x="1522096" y="5011"/>
                </a:lnTo>
                <a:lnTo>
                  <a:pt x="1564654" y="12526"/>
                </a:lnTo>
                <a:lnTo>
                  <a:pt x="1617227" y="182885"/>
                </a:lnTo>
                <a:lnTo>
                  <a:pt x="1679813" y="200422"/>
                </a:lnTo>
                <a:lnTo>
                  <a:pt x="1707351" y="210443"/>
                </a:lnTo>
                <a:lnTo>
                  <a:pt x="1737392" y="220464"/>
                </a:lnTo>
                <a:lnTo>
                  <a:pt x="1880089" y="115243"/>
                </a:lnTo>
                <a:lnTo>
                  <a:pt x="1917640" y="132780"/>
                </a:lnTo>
                <a:lnTo>
                  <a:pt x="1955192" y="152822"/>
                </a:lnTo>
                <a:lnTo>
                  <a:pt x="1952689" y="333201"/>
                </a:lnTo>
                <a:lnTo>
                  <a:pt x="2002758" y="368275"/>
                </a:lnTo>
                <a:lnTo>
                  <a:pt x="2027792" y="388317"/>
                </a:lnTo>
                <a:lnTo>
                  <a:pt x="2052827" y="405854"/>
                </a:lnTo>
                <a:lnTo>
                  <a:pt x="2223061" y="348233"/>
                </a:lnTo>
                <a:lnTo>
                  <a:pt x="2253102" y="378296"/>
                </a:lnTo>
                <a:lnTo>
                  <a:pt x="2283144" y="408360"/>
                </a:lnTo>
                <a:lnTo>
                  <a:pt x="2225564" y="578718"/>
                </a:lnTo>
                <a:lnTo>
                  <a:pt x="2263116" y="626318"/>
                </a:lnTo>
                <a:lnTo>
                  <a:pt x="2298164" y="678929"/>
                </a:lnTo>
                <a:lnTo>
                  <a:pt x="2475909" y="676424"/>
                </a:lnTo>
                <a:lnTo>
                  <a:pt x="2495937" y="711498"/>
                </a:lnTo>
                <a:lnTo>
                  <a:pt x="2515964" y="749077"/>
                </a:lnTo>
                <a:lnTo>
                  <a:pt x="2408316" y="891877"/>
                </a:lnTo>
                <a:lnTo>
                  <a:pt x="2428343" y="952004"/>
                </a:lnTo>
                <a:lnTo>
                  <a:pt x="2438357" y="984572"/>
                </a:lnTo>
                <a:lnTo>
                  <a:pt x="2445868" y="1014636"/>
                </a:lnTo>
                <a:lnTo>
                  <a:pt x="2616102" y="1067246"/>
                </a:lnTo>
                <a:lnTo>
                  <a:pt x="2628619" y="1149920"/>
                </a:lnTo>
                <a:lnTo>
                  <a:pt x="2483419" y="1252637"/>
                </a:lnTo>
                <a:lnTo>
                  <a:pt x="2485923" y="1312763"/>
                </a:lnTo>
                <a:lnTo>
                  <a:pt x="2483419" y="1375395"/>
                </a:lnTo>
                <a:lnTo>
                  <a:pt x="2628619" y="1478111"/>
                </a:lnTo>
                <a:lnTo>
                  <a:pt x="2623612" y="1520701"/>
                </a:lnTo>
                <a:lnTo>
                  <a:pt x="2616102" y="1560785"/>
                </a:lnTo>
                <a:lnTo>
                  <a:pt x="2445868" y="1615901"/>
                </a:lnTo>
                <a:lnTo>
                  <a:pt x="2428343" y="1676028"/>
                </a:lnTo>
                <a:lnTo>
                  <a:pt x="2418330" y="1706091"/>
                </a:lnTo>
                <a:lnTo>
                  <a:pt x="2408316" y="1736154"/>
                </a:lnTo>
                <a:lnTo>
                  <a:pt x="2515964" y="1878955"/>
                </a:lnTo>
                <a:lnTo>
                  <a:pt x="2495937" y="1916534"/>
                </a:lnTo>
                <a:lnTo>
                  <a:pt x="2475909" y="1951608"/>
                </a:lnTo>
                <a:lnTo>
                  <a:pt x="2298164" y="1949102"/>
                </a:lnTo>
                <a:lnTo>
                  <a:pt x="2263116" y="2001713"/>
                </a:lnTo>
                <a:lnTo>
                  <a:pt x="2245592" y="2026766"/>
                </a:lnTo>
                <a:lnTo>
                  <a:pt x="2225564" y="2049313"/>
                </a:lnTo>
                <a:lnTo>
                  <a:pt x="2283144" y="2219672"/>
                </a:lnTo>
                <a:lnTo>
                  <a:pt x="2253102" y="2252240"/>
                </a:lnTo>
                <a:lnTo>
                  <a:pt x="2223061" y="2282304"/>
                </a:lnTo>
                <a:lnTo>
                  <a:pt x="2052827" y="2224682"/>
                </a:lnTo>
                <a:lnTo>
                  <a:pt x="2002758" y="2262261"/>
                </a:lnTo>
                <a:lnTo>
                  <a:pt x="1952689" y="2297335"/>
                </a:lnTo>
                <a:lnTo>
                  <a:pt x="1955192" y="2475210"/>
                </a:lnTo>
                <a:lnTo>
                  <a:pt x="1917640" y="2495252"/>
                </a:lnTo>
                <a:lnTo>
                  <a:pt x="1880089" y="2512789"/>
                </a:lnTo>
                <a:lnTo>
                  <a:pt x="1737392" y="2407567"/>
                </a:lnTo>
                <a:lnTo>
                  <a:pt x="1679813" y="2427609"/>
                </a:lnTo>
                <a:lnTo>
                  <a:pt x="1647268" y="2435125"/>
                </a:lnTo>
                <a:lnTo>
                  <a:pt x="1617227" y="2445146"/>
                </a:lnTo>
                <a:lnTo>
                  <a:pt x="1564654" y="2615505"/>
                </a:lnTo>
                <a:lnTo>
                  <a:pt x="1482041" y="2628031"/>
                </a:lnTo>
                <a:lnTo>
                  <a:pt x="1379399" y="2482725"/>
                </a:lnTo>
                <a:lnTo>
                  <a:pt x="1316813" y="2482725"/>
                </a:lnTo>
                <a:lnTo>
                  <a:pt x="1254227" y="2482725"/>
                </a:lnTo>
                <a:lnTo>
                  <a:pt x="1151586" y="2628031"/>
                </a:lnTo>
                <a:lnTo>
                  <a:pt x="1109027" y="2623021"/>
                </a:lnTo>
                <a:lnTo>
                  <a:pt x="1066469" y="2615505"/>
                </a:lnTo>
                <a:lnTo>
                  <a:pt x="1013896" y="2445146"/>
                </a:lnTo>
                <a:lnTo>
                  <a:pt x="953813" y="2427609"/>
                </a:lnTo>
                <a:lnTo>
                  <a:pt x="923772" y="2417588"/>
                </a:lnTo>
                <a:lnTo>
                  <a:pt x="896234" y="2407567"/>
                </a:lnTo>
                <a:lnTo>
                  <a:pt x="753538" y="2512789"/>
                </a:lnTo>
                <a:lnTo>
                  <a:pt x="715986" y="2495252"/>
                </a:lnTo>
                <a:lnTo>
                  <a:pt x="678434" y="2475210"/>
                </a:lnTo>
                <a:lnTo>
                  <a:pt x="680938" y="2297335"/>
                </a:lnTo>
                <a:lnTo>
                  <a:pt x="630869" y="2262261"/>
                </a:lnTo>
                <a:lnTo>
                  <a:pt x="605834" y="2242219"/>
                </a:lnTo>
                <a:lnTo>
                  <a:pt x="580800" y="2224682"/>
                </a:lnTo>
                <a:lnTo>
                  <a:pt x="410566" y="2282304"/>
                </a:lnTo>
                <a:lnTo>
                  <a:pt x="380524" y="2252240"/>
                </a:lnTo>
                <a:lnTo>
                  <a:pt x="350483" y="2219672"/>
                </a:lnTo>
                <a:lnTo>
                  <a:pt x="408062" y="2049313"/>
                </a:lnTo>
                <a:lnTo>
                  <a:pt x="370510" y="2001713"/>
                </a:lnTo>
                <a:lnTo>
                  <a:pt x="335462" y="1949102"/>
                </a:lnTo>
                <a:lnTo>
                  <a:pt x="157717" y="1951608"/>
                </a:lnTo>
                <a:lnTo>
                  <a:pt x="137690" y="1916534"/>
                </a:lnTo>
                <a:lnTo>
                  <a:pt x="117662" y="1878955"/>
                </a:lnTo>
                <a:lnTo>
                  <a:pt x="225310" y="1736154"/>
                </a:lnTo>
                <a:lnTo>
                  <a:pt x="205283" y="1676028"/>
                </a:lnTo>
                <a:lnTo>
                  <a:pt x="195269" y="1645964"/>
                </a:lnTo>
                <a:lnTo>
                  <a:pt x="187759" y="1615901"/>
                </a:lnTo>
                <a:lnTo>
                  <a:pt x="15021" y="1560785"/>
                </a:lnTo>
                <a:lnTo>
                  <a:pt x="0" y="1478111"/>
                </a:lnTo>
                <a:lnTo>
                  <a:pt x="150207" y="1375395"/>
                </a:lnTo>
                <a:lnTo>
                  <a:pt x="147703" y="1312763"/>
                </a:lnTo>
                <a:lnTo>
                  <a:pt x="150207" y="1252637"/>
                </a:lnTo>
                <a:lnTo>
                  <a:pt x="0" y="1149920"/>
                </a:lnTo>
                <a:lnTo>
                  <a:pt x="7510" y="1107331"/>
                </a:lnTo>
                <a:lnTo>
                  <a:pt x="15021" y="1067246"/>
                </a:lnTo>
                <a:lnTo>
                  <a:pt x="187759" y="1014636"/>
                </a:lnTo>
                <a:lnTo>
                  <a:pt x="205283" y="952004"/>
                </a:lnTo>
                <a:lnTo>
                  <a:pt x="215297" y="921941"/>
                </a:lnTo>
                <a:lnTo>
                  <a:pt x="225310" y="891877"/>
                </a:lnTo>
                <a:lnTo>
                  <a:pt x="117662" y="749077"/>
                </a:lnTo>
                <a:lnTo>
                  <a:pt x="137690" y="711498"/>
                </a:lnTo>
                <a:lnTo>
                  <a:pt x="157717" y="676424"/>
                </a:lnTo>
                <a:lnTo>
                  <a:pt x="335462" y="678929"/>
                </a:lnTo>
                <a:lnTo>
                  <a:pt x="370510" y="626318"/>
                </a:lnTo>
                <a:lnTo>
                  <a:pt x="388034" y="601266"/>
                </a:lnTo>
                <a:lnTo>
                  <a:pt x="408062" y="578718"/>
                </a:lnTo>
                <a:lnTo>
                  <a:pt x="350483" y="408360"/>
                </a:lnTo>
                <a:lnTo>
                  <a:pt x="380524" y="378296"/>
                </a:lnTo>
                <a:lnTo>
                  <a:pt x="410566" y="348233"/>
                </a:lnTo>
                <a:lnTo>
                  <a:pt x="580800" y="405854"/>
                </a:lnTo>
                <a:lnTo>
                  <a:pt x="630869" y="368275"/>
                </a:lnTo>
                <a:lnTo>
                  <a:pt x="680938" y="333201"/>
                </a:lnTo>
                <a:lnTo>
                  <a:pt x="678434" y="152822"/>
                </a:lnTo>
                <a:lnTo>
                  <a:pt x="715986" y="132780"/>
                </a:lnTo>
                <a:lnTo>
                  <a:pt x="753538" y="115243"/>
                </a:lnTo>
                <a:lnTo>
                  <a:pt x="896234" y="220464"/>
                </a:lnTo>
                <a:lnTo>
                  <a:pt x="953813" y="200422"/>
                </a:lnTo>
                <a:lnTo>
                  <a:pt x="983855" y="190401"/>
                </a:lnTo>
                <a:lnTo>
                  <a:pt x="1013896" y="182885"/>
                </a:lnTo>
                <a:lnTo>
                  <a:pt x="1066469" y="12526"/>
                </a:lnTo>
                <a:close/>
              </a:path>
            </a:pathLst>
          </a:custGeom>
          <a:gradFill>
            <a:gsLst>
              <a:gs pos="44690">
                <a:srgbClr val="2CB3C8"/>
              </a:gs>
              <a:gs pos="17000">
                <a:schemeClr val="accent2"/>
              </a:gs>
              <a:gs pos="95000">
                <a:schemeClr val="accent1"/>
              </a:gs>
            </a:gsLst>
            <a:lin ang="12600000" scaled="0"/>
          </a:gradFill>
          <a:ln w="0" cap="flat" cmpd="sng" algn="ctr">
            <a:noFill/>
            <a:prstDash val="solid"/>
          </a:ln>
          <a:effectLst>
            <a:outerShdw blurRad="127000" dist="38100" dir="8100000" algn="tr" rotWithShape="0">
              <a:prstClr val="black">
                <a:alpha val="40000"/>
              </a:prstClr>
            </a:outerShdw>
          </a:effectLst>
        </p:spPr>
        <p:txBody>
          <a:bodyPr lIns="0" tIns="34272" rIns="0" bIns="34272" anchor="ctr"/>
          <a:lstStyle/>
          <a:p>
            <a:pPr algn="ctr" defTabSz="685434" fontAlgn="base">
              <a:lnSpc>
                <a:spcPct val="120000"/>
              </a:lnSpc>
              <a:spcBef>
                <a:spcPts val="450"/>
              </a:spcBef>
              <a:spcAft>
                <a:spcPts val="450"/>
              </a:spcAft>
              <a:defRPr/>
            </a:pPr>
            <a:endParaRPr lang="en-US" sz="2100" kern="0" dirty="0">
              <a:solidFill>
                <a:sysClr val="window" lastClr="FFFFFF"/>
              </a:solidFill>
              <a:latin typeface="微软雅黑" pitchFamily="34" charset="-122"/>
              <a:ea typeface="微软雅黑" panose="020B0503020204020204" pitchFamily="34" charset="-122"/>
            </a:endParaRPr>
          </a:p>
        </p:txBody>
      </p:sp>
      <p:sp>
        <p:nvSpPr>
          <p:cNvPr id="42" name="原创设计师QQ598969553      _7"/>
          <p:cNvSpPr>
            <a:spLocks/>
          </p:cNvSpPr>
          <p:nvPr/>
        </p:nvSpPr>
        <p:spPr bwMode="auto">
          <a:xfrm>
            <a:off x="3330306" y="2822178"/>
            <a:ext cx="1380704" cy="1381156"/>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gradFill>
            <a:gsLst>
              <a:gs pos="44690">
                <a:srgbClr val="2CB3C8"/>
              </a:gs>
              <a:gs pos="17000">
                <a:schemeClr val="accent2"/>
              </a:gs>
              <a:gs pos="95000">
                <a:schemeClr val="accent1"/>
              </a:gs>
            </a:gsLst>
            <a:lin ang="12600000" scaled="0"/>
          </a:gradFill>
          <a:ln w="0" cap="flat" cmpd="sng" algn="ctr">
            <a:noFill/>
            <a:prstDash val="solid"/>
          </a:ln>
          <a:effectLst>
            <a:outerShdw blurRad="127000" dist="38100" dir="8100000" algn="tr" rotWithShape="0">
              <a:prstClr val="black">
                <a:alpha val="40000"/>
              </a:prstClr>
            </a:outerShdw>
          </a:effectLst>
        </p:spPr>
        <p:txBody>
          <a:bodyPr lIns="0" tIns="34272" rIns="0" bIns="34272" anchor="ctr"/>
          <a:lstStyle/>
          <a:p>
            <a:pPr algn="ctr" defTabSz="685434" fontAlgn="base">
              <a:lnSpc>
                <a:spcPct val="120000"/>
              </a:lnSpc>
              <a:spcBef>
                <a:spcPts val="450"/>
              </a:spcBef>
              <a:spcAft>
                <a:spcPts val="450"/>
              </a:spcAft>
              <a:defRPr/>
            </a:pPr>
            <a:endParaRPr lang="en-US" sz="2100" kern="0" dirty="0">
              <a:solidFill>
                <a:srgbClr val="414455"/>
              </a:solidFill>
              <a:latin typeface="微软雅黑" pitchFamily="34" charset="-122"/>
              <a:ea typeface="微软雅黑" panose="020B0503020204020204" pitchFamily="34" charset="-122"/>
            </a:endParaRPr>
          </a:p>
        </p:txBody>
      </p:sp>
      <p:sp>
        <p:nvSpPr>
          <p:cNvPr id="43" name="原创设计师QQ598969553      _8"/>
          <p:cNvSpPr>
            <a:spLocks/>
          </p:cNvSpPr>
          <p:nvPr/>
        </p:nvSpPr>
        <p:spPr bwMode="auto">
          <a:xfrm>
            <a:off x="685592" y="2955687"/>
            <a:ext cx="1523907" cy="1523500"/>
          </a:xfrm>
          <a:custGeom>
            <a:avLst/>
            <a:gdLst/>
            <a:ahLst/>
            <a:cxnLst/>
            <a:rect l="l" t="t" r="r" b="b"/>
            <a:pathLst>
              <a:path w="2075647" h="2080525">
                <a:moveTo>
                  <a:pt x="1036488" y="349870"/>
                </a:moveTo>
                <a:cubicBezTo>
                  <a:pt x="655847" y="349870"/>
                  <a:pt x="347277" y="658371"/>
                  <a:pt x="347277" y="1038927"/>
                </a:cubicBezTo>
                <a:cubicBezTo>
                  <a:pt x="347277" y="1419483"/>
                  <a:pt x="655847" y="1727984"/>
                  <a:pt x="1036488" y="1727984"/>
                </a:cubicBezTo>
                <a:cubicBezTo>
                  <a:pt x="1417129" y="1727984"/>
                  <a:pt x="1725699" y="1419483"/>
                  <a:pt x="1725699" y="1038927"/>
                </a:cubicBezTo>
                <a:cubicBezTo>
                  <a:pt x="1725699" y="658371"/>
                  <a:pt x="1417129" y="349870"/>
                  <a:pt x="1036488" y="349870"/>
                </a:cubicBezTo>
                <a:close/>
                <a:moveTo>
                  <a:pt x="1096908" y="0"/>
                </a:moveTo>
                <a:lnTo>
                  <a:pt x="1138010" y="2569"/>
                </a:lnTo>
                <a:lnTo>
                  <a:pt x="1179112" y="7706"/>
                </a:lnTo>
                <a:lnTo>
                  <a:pt x="1230489" y="174661"/>
                </a:lnTo>
                <a:lnTo>
                  <a:pt x="1261315" y="182367"/>
                </a:lnTo>
                <a:lnTo>
                  <a:pt x="1292142" y="192641"/>
                </a:lnTo>
                <a:lnTo>
                  <a:pt x="1322968" y="200347"/>
                </a:lnTo>
                <a:lnTo>
                  <a:pt x="1353795" y="213190"/>
                </a:lnTo>
                <a:lnTo>
                  <a:pt x="1487376" y="100173"/>
                </a:lnTo>
                <a:lnTo>
                  <a:pt x="1523340" y="118153"/>
                </a:lnTo>
                <a:lnTo>
                  <a:pt x="1559304" y="138702"/>
                </a:lnTo>
                <a:lnTo>
                  <a:pt x="1538753" y="313363"/>
                </a:lnTo>
                <a:lnTo>
                  <a:pt x="1569580" y="333912"/>
                </a:lnTo>
                <a:lnTo>
                  <a:pt x="1595269" y="354460"/>
                </a:lnTo>
                <a:lnTo>
                  <a:pt x="1618388" y="375008"/>
                </a:lnTo>
                <a:lnTo>
                  <a:pt x="1644077" y="398125"/>
                </a:lnTo>
                <a:lnTo>
                  <a:pt x="1811054" y="344186"/>
                </a:lnTo>
                <a:lnTo>
                  <a:pt x="1836742" y="375008"/>
                </a:lnTo>
                <a:lnTo>
                  <a:pt x="1862431" y="405831"/>
                </a:lnTo>
                <a:lnTo>
                  <a:pt x="1777658" y="562512"/>
                </a:lnTo>
                <a:lnTo>
                  <a:pt x="1811054" y="619021"/>
                </a:lnTo>
                <a:lnTo>
                  <a:pt x="1823898" y="647275"/>
                </a:lnTo>
                <a:lnTo>
                  <a:pt x="1839311" y="678097"/>
                </a:lnTo>
                <a:lnTo>
                  <a:pt x="2019132" y="693508"/>
                </a:lnTo>
                <a:lnTo>
                  <a:pt x="2031976" y="732037"/>
                </a:lnTo>
                <a:lnTo>
                  <a:pt x="2042252" y="770565"/>
                </a:lnTo>
                <a:lnTo>
                  <a:pt x="1900964" y="881013"/>
                </a:lnTo>
                <a:lnTo>
                  <a:pt x="1906102" y="914404"/>
                </a:lnTo>
                <a:lnTo>
                  <a:pt x="1911240" y="945226"/>
                </a:lnTo>
                <a:lnTo>
                  <a:pt x="1913808" y="981186"/>
                </a:lnTo>
                <a:lnTo>
                  <a:pt x="1913808" y="1014577"/>
                </a:lnTo>
                <a:lnTo>
                  <a:pt x="2075647" y="1096771"/>
                </a:lnTo>
                <a:lnTo>
                  <a:pt x="2073078" y="1135299"/>
                </a:lnTo>
                <a:lnTo>
                  <a:pt x="2067941" y="1173827"/>
                </a:lnTo>
                <a:lnTo>
                  <a:pt x="1893257" y="1225198"/>
                </a:lnTo>
                <a:lnTo>
                  <a:pt x="1885551" y="1258589"/>
                </a:lnTo>
                <a:lnTo>
                  <a:pt x="1875275" y="1289412"/>
                </a:lnTo>
                <a:lnTo>
                  <a:pt x="1865000" y="1320235"/>
                </a:lnTo>
                <a:lnTo>
                  <a:pt x="1854724" y="1351057"/>
                </a:lnTo>
                <a:lnTo>
                  <a:pt x="1975461" y="1494896"/>
                </a:lnTo>
                <a:lnTo>
                  <a:pt x="1957479" y="1528287"/>
                </a:lnTo>
                <a:lnTo>
                  <a:pt x="1942066" y="1559110"/>
                </a:lnTo>
                <a:lnTo>
                  <a:pt x="1754538" y="1538561"/>
                </a:lnTo>
                <a:lnTo>
                  <a:pt x="1736556" y="1564247"/>
                </a:lnTo>
                <a:lnTo>
                  <a:pt x="1716005" y="1592501"/>
                </a:lnTo>
                <a:lnTo>
                  <a:pt x="1692886" y="1615618"/>
                </a:lnTo>
                <a:lnTo>
                  <a:pt x="1672335" y="1641303"/>
                </a:lnTo>
                <a:lnTo>
                  <a:pt x="1728850" y="1821102"/>
                </a:lnTo>
                <a:lnTo>
                  <a:pt x="1700592" y="1844219"/>
                </a:lnTo>
                <a:lnTo>
                  <a:pt x="1672335" y="1864767"/>
                </a:lnTo>
                <a:lnTo>
                  <a:pt x="1507927" y="1774868"/>
                </a:lnTo>
                <a:lnTo>
                  <a:pt x="1451412" y="1808259"/>
                </a:lnTo>
                <a:lnTo>
                  <a:pt x="1420585" y="1823670"/>
                </a:lnTo>
                <a:lnTo>
                  <a:pt x="1392328" y="1839081"/>
                </a:lnTo>
                <a:lnTo>
                  <a:pt x="1374346" y="2026586"/>
                </a:lnTo>
                <a:lnTo>
                  <a:pt x="1340950" y="2039428"/>
                </a:lnTo>
                <a:lnTo>
                  <a:pt x="1307555" y="2047134"/>
                </a:lnTo>
                <a:lnTo>
                  <a:pt x="1186818" y="1898158"/>
                </a:lnTo>
                <a:lnTo>
                  <a:pt x="1155992" y="1903295"/>
                </a:lnTo>
                <a:lnTo>
                  <a:pt x="1122596" y="1908432"/>
                </a:lnTo>
                <a:lnTo>
                  <a:pt x="1091770" y="1911001"/>
                </a:lnTo>
                <a:lnTo>
                  <a:pt x="1058375" y="1911001"/>
                </a:lnTo>
                <a:lnTo>
                  <a:pt x="971033" y="2080525"/>
                </a:lnTo>
                <a:lnTo>
                  <a:pt x="935069" y="2077957"/>
                </a:lnTo>
                <a:lnTo>
                  <a:pt x="901674" y="2072819"/>
                </a:lnTo>
                <a:lnTo>
                  <a:pt x="845158" y="1890452"/>
                </a:lnTo>
                <a:lnTo>
                  <a:pt x="814332" y="1882747"/>
                </a:lnTo>
                <a:lnTo>
                  <a:pt x="780937" y="1875041"/>
                </a:lnTo>
                <a:lnTo>
                  <a:pt x="750110" y="1864767"/>
                </a:lnTo>
                <a:lnTo>
                  <a:pt x="719284" y="1851924"/>
                </a:lnTo>
                <a:lnTo>
                  <a:pt x="577996" y="1975215"/>
                </a:lnTo>
                <a:lnTo>
                  <a:pt x="544601" y="1959803"/>
                </a:lnTo>
                <a:lnTo>
                  <a:pt x="511205" y="1939255"/>
                </a:lnTo>
                <a:lnTo>
                  <a:pt x="531756" y="1754319"/>
                </a:lnTo>
                <a:lnTo>
                  <a:pt x="506068" y="1733771"/>
                </a:lnTo>
                <a:lnTo>
                  <a:pt x="480379" y="1713223"/>
                </a:lnTo>
                <a:lnTo>
                  <a:pt x="454690" y="1690106"/>
                </a:lnTo>
                <a:lnTo>
                  <a:pt x="431570" y="1669557"/>
                </a:lnTo>
                <a:lnTo>
                  <a:pt x="254318" y="1726065"/>
                </a:lnTo>
                <a:lnTo>
                  <a:pt x="231198" y="1697811"/>
                </a:lnTo>
                <a:lnTo>
                  <a:pt x="208079" y="1666989"/>
                </a:lnTo>
                <a:lnTo>
                  <a:pt x="297989" y="1505170"/>
                </a:lnTo>
                <a:lnTo>
                  <a:pt x="264594" y="1446093"/>
                </a:lnTo>
                <a:lnTo>
                  <a:pt x="249181" y="1417839"/>
                </a:lnTo>
                <a:lnTo>
                  <a:pt x="236336" y="1387017"/>
                </a:lnTo>
                <a:lnTo>
                  <a:pt x="51378" y="1371606"/>
                </a:lnTo>
                <a:lnTo>
                  <a:pt x="41102" y="1338214"/>
                </a:lnTo>
                <a:lnTo>
                  <a:pt x="30827" y="1302255"/>
                </a:lnTo>
                <a:lnTo>
                  <a:pt x="172114" y="1184101"/>
                </a:lnTo>
                <a:lnTo>
                  <a:pt x="166977" y="1153279"/>
                </a:lnTo>
                <a:lnTo>
                  <a:pt x="164408" y="1119888"/>
                </a:lnTo>
                <a:lnTo>
                  <a:pt x="161839" y="1086497"/>
                </a:lnTo>
                <a:lnTo>
                  <a:pt x="159270" y="1053105"/>
                </a:lnTo>
                <a:lnTo>
                  <a:pt x="0" y="970912"/>
                </a:lnTo>
                <a:lnTo>
                  <a:pt x="2569" y="929815"/>
                </a:lnTo>
                <a:lnTo>
                  <a:pt x="7707" y="893855"/>
                </a:lnTo>
                <a:lnTo>
                  <a:pt x="179821" y="842484"/>
                </a:lnTo>
                <a:lnTo>
                  <a:pt x="187528" y="811662"/>
                </a:lnTo>
                <a:lnTo>
                  <a:pt x="200372" y="778271"/>
                </a:lnTo>
                <a:lnTo>
                  <a:pt x="210647" y="747448"/>
                </a:lnTo>
                <a:lnTo>
                  <a:pt x="220923" y="714057"/>
                </a:lnTo>
                <a:lnTo>
                  <a:pt x="105324" y="577924"/>
                </a:lnTo>
                <a:lnTo>
                  <a:pt x="123306" y="544533"/>
                </a:lnTo>
                <a:lnTo>
                  <a:pt x="141288" y="511141"/>
                </a:lnTo>
                <a:lnTo>
                  <a:pt x="321109" y="529121"/>
                </a:lnTo>
                <a:lnTo>
                  <a:pt x="339091" y="503436"/>
                </a:lnTo>
                <a:lnTo>
                  <a:pt x="359642" y="477750"/>
                </a:lnTo>
                <a:lnTo>
                  <a:pt x="380193" y="449496"/>
                </a:lnTo>
                <a:lnTo>
                  <a:pt x="403313" y="426379"/>
                </a:lnTo>
                <a:lnTo>
                  <a:pt x="349366" y="259424"/>
                </a:lnTo>
                <a:lnTo>
                  <a:pt x="380193" y="233738"/>
                </a:lnTo>
                <a:lnTo>
                  <a:pt x="411019" y="205484"/>
                </a:lnTo>
                <a:lnTo>
                  <a:pt x="567720" y="292815"/>
                </a:lnTo>
                <a:lnTo>
                  <a:pt x="624236" y="259424"/>
                </a:lnTo>
                <a:lnTo>
                  <a:pt x="655062" y="244012"/>
                </a:lnTo>
                <a:lnTo>
                  <a:pt x="683320" y="231170"/>
                </a:lnTo>
                <a:lnTo>
                  <a:pt x="698733" y="53940"/>
                </a:lnTo>
                <a:lnTo>
                  <a:pt x="737266" y="41097"/>
                </a:lnTo>
                <a:lnTo>
                  <a:pt x="775799" y="30823"/>
                </a:lnTo>
                <a:lnTo>
                  <a:pt x="886260" y="166956"/>
                </a:lnTo>
                <a:lnTo>
                  <a:pt x="919656" y="161819"/>
                </a:lnTo>
                <a:lnTo>
                  <a:pt x="953051" y="159250"/>
                </a:lnTo>
                <a:lnTo>
                  <a:pt x="983877" y="156682"/>
                </a:lnTo>
                <a:lnTo>
                  <a:pt x="1017273" y="154113"/>
                </a:lnTo>
                <a:close/>
              </a:path>
            </a:pathLst>
          </a:custGeom>
          <a:gradFill>
            <a:gsLst>
              <a:gs pos="44690">
                <a:srgbClr val="2CB3C8"/>
              </a:gs>
              <a:gs pos="17000">
                <a:schemeClr val="accent2"/>
              </a:gs>
              <a:gs pos="95000">
                <a:schemeClr val="accent1"/>
              </a:gs>
            </a:gsLst>
            <a:lin ang="12600000" scaled="0"/>
          </a:gradFill>
          <a:ln w="0" cap="flat" cmpd="sng" algn="ctr">
            <a:noFill/>
            <a:prstDash val="solid"/>
          </a:ln>
          <a:effectLst>
            <a:outerShdw blurRad="127000" dist="38100" dir="8100000" algn="tr" rotWithShape="0">
              <a:prstClr val="black">
                <a:alpha val="40000"/>
              </a:prstClr>
            </a:outerShdw>
          </a:effectLst>
        </p:spPr>
        <p:txBody>
          <a:bodyPr lIns="0" tIns="34272" rIns="0" bIns="34272" anchor="ctr"/>
          <a:lstStyle/>
          <a:p>
            <a:pPr algn="ctr" defTabSz="685434" fontAlgn="base">
              <a:lnSpc>
                <a:spcPct val="120000"/>
              </a:lnSpc>
              <a:spcBef>
                <a:spcPts val="450"/>
              </a:spcBef>
              <a:spcAft>
                <a:spcPts val="450"/>
              </a:spcAft>
              <a:defRPr/>
            </a:pPr>
            <a:endParaRPr lang="en-US" sz="2100" kern="0" dirty="0">
              <a:solidFill>
                <a:sysClr val="window" lastClr="FFFFFF"/>
              </a:solidFill>
              <a:latin typeface="微软雅黑" pitchFamily="34" charset="-122"/>
              <a:ea typeface="微软雅黑" panose="020B0503020204020204" pitchFamily="34" charset="-122"/>
            </a:endParaRPr>
          </a:p>
        </p:txBody>
      </p:sp>
      <p:sp>
        <p:nvSpPr>
          <p:cNvPr id="44" name="原创设计师QQ598969553      _9"/>
          <p:cNvSpPr>
            <a:spLocks/>
          </p:cNvSpPr>
          <p:nvPr/>
        </p:nvSpPr>
        <p:spPr bwMode="auto">
          <a:xfrm>
            <a:off x="4443769" y="1924815"/>
            <a:ext cx="1667814" cy="1668361"/>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gradFill>
            <a:gsLst>
              <a:gs pos="44690">
                <a:srgbClr val="2CB3C8"/>
              </a:gs>
              <a:gs pos="17000">
                <a:schemeClr val="accent2"/>
              </a:gs>
              <a:gs pos="95000">
                <a:schemeClr val="accent1"/>
              </a:gs>
            </a:gsLst>
            <a:lin ang="12600000" scaled="0"/>
          </a:gradFill>
          <a:ln w="0" cap="flat" cmpd="sng" algn="ctr">
            <a:noFill/>
            <a:prstDash val="solid"/>
          </a:ln>
          <a:effectLst>
            <a:outerShdw blurRad="127000" dist="38100" dir="8100000" algn="tr" rotWithShape="0">
              <a:prstClr val="black">
                <a:alpha val="40000"/>
              </a:prstClr>
            </a:outerShdw>
          </a:effectLst>
        </p:spPr>
        <p:txBody>
          <a:bodyPr lIns="0" tIns="34272" rIns="0" bIns="34272" anchor="ctr"/>
          <a:lstStyle/>
          <a:p>
            <a:pPr algn="ctr" defTabSz="685434" fontAlgn="base">
              <a:lnSpc>
                <a:spcPct val="120000"/>
              </a:lnSpc>
              <a:spcBef>
                <a:spcPts val="450"/>
              </a:spcBef>
              <a:spcAft>
                <a:spcPts val="450"/>
              </a:spcAft>
            </a:pPr>
            <a:endParaRPr lang="en-US" sz="2100" kern="0" dirty="0">
              <a:solidFill>
                <a:sysClr val="window" lastClr="FFFFFF"/>
              </a:solidFill>
              <a:latin typeface="微软雅黑" pitchFamily="34" charset="-122"/>
              <a:ea typeface="微软雅黑" panose="020B0503020204020204" pitchFamily="34" charset="-122"/>
            </a:endParaRPr>
          </a:p>
        </p:txBody>
      </p:sp>
      <p:sp>
        <p:nvSpPr>
          <p:cNvPr id="45" name="原创设计师QQ598969553      _10"/>
          <p:cNvSpPr/>
          <p:nvPr/>
        </p:nvSpPr>
        <p:spPr>
          <a:xfrm>
            <a:off x="3114597" y="1131590"/>
            <a:ext cx="2880301" cy="347663"/>
          </a:xfrm>
          <a:prstGeom prst="rect">
            <a:avLst/>
          </a:prstGeom>
          <a:gradFill>
            <a:gsLst>
              <a:gs pos="26000">
                <a:schemeClr val="accent2"/>
              </a:gs>
              <a:gs pos="95000">
                <a:schemeClr val="accent1"/>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68567" tIns="34284" rIns="68567" bIns="34284" rtlCol="0" anchor="ctr"/>
          <a:lstStyle/>
          <a:p>
            <a:pPr algn="ctr"/>
            <a:r>
              <a:rPr lang="zh-CN" altLang="en-US" dirty="0">
                <a:latin typeface="微软雅黑" panose="020B0503020204020204" pitchFamily="34" charset="-122"/>
                <a:ea typeface="微软雅黑" panose="020B0503020204020204" pitchFamily="34" charset="-122"/>
              </a:rPr>
              <a:t>点击添加小标题</a:t>
            </a:r>
          </a:p>
        </p:txBody>
      </p:sp>
      <p:pic>
        <p:nvPicPr>
          <p:cNvPr id="13"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3551268421"/>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barn(outVertical)">
                                      <p:cBhvr>
                                        <p:cTn id="7" dur="500"/>
                                        <p:tgtEl>
                                          <p:spTgt spid="4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fade">
                                      <p:cBhvr>
                                        <p:cTn id="11" dur="500"/>
                                        <p:tgtEl>
                                          <p:spTgt spid="43"/>
                                        </p:tgtEl>
                                      </p:cBhvr>
                                    </p:animEffect>
                                  </p:childTnLst>
                                </p:cTn>
                              </p:par>
                              <p:par>
                                <p:cTn id="12" presetID="8" presetClass="emph" presetSubtype="0" repeatCount="indefinite" fill="hold" grpId="1" nodeType="withEffect">
                                  <p:stCondLst>
                                    <p:cond delay="0"/>
                                  </p:stCondLst>
                                  <p:childTnLst>
                                    <p:animRot by="-86400000">
                                      <p:cBhvr>
                                        <p:cTn id="13" dur="8000" fill="hold"/>
                                        <p:tgtEl>
                                          <p:spTgt spid="43"/>
                                        </p:tgtEl>
                                        <p:attrNameLst>
                                          <p:attrName>r</p:attrName>
                                        </p:attrNameLst>
                                      </p:cBhvr>
                                    </p:animRot>
                                  </p:childTnLst>
                                </p:cTn>
                              </p:par>
                              <p:par>
                                <p:cTn id="14" presetID="53" presetClass="entr" presetSubtype="16" fill="hold" grpId="0" nodeType="withEffect">
                                  <p:stCondLst>
                                    <p:cond delay="500"/>
                                  </p:stCondLst>
                                  <p:childTnLst>
                                    <p:set>
                                      <p:cBhvr>
                                        <p:cTn id="15" dur="1" fill="hold">
                                          <p:stCondLst>
                                            <p:cond delay="0"/>
                                          </p:stCondLst>
                                        </p:cTn>
                                        <p:tgtEl>
                                          <p:spTgt spid="36"/>
                                        </p:tgtEl>
                                        <p:attrNameLst>
                                          <p:attrName>style.visibility</p:attrName>
                                        </p:attrNameLst>
                                      </p:cBhvr>
                                      <p:to>
                                        <p:strVal val="visible"/>
                                      </p:to>
                                    </p:set>
                                    <p:anim calcmode="lin" valueType="num">
                                      <p:cBhvr>
                                        <p:cTn id="16" dur="500" fill="hold"/>
                                        <p:tgtEl>
                                          <p:spTgt spid="36"/>
                                        </p:tgtEl>
                                        <p:attrNameLst>
                                          <p:attrName>ppt_w</p:attrName>
                                        </p:attrNameLst>
                                      </p:cBhvr>
                                      <p:tavLst>
                                        <p:tav tm="0">
                                          <p:val>
                                            <p:fltVal val="0"/>
                                          </p:val>
                                        </p:tav>
                                        <p:tav tm="100000">
                                          <p:val>
                                            <p:strVal val="#ppt_w"/>
                                          </p:val>
                                        </p:tav>
                                      </p:tavLst>
                                    </p:anim>
                                    <p:anim calcmode="lin" valueType="num">
                                      <p:cBhvr>
                                        <p:cTn id="17" dur="500" fill="hold"/>
                                        <p:tgtEl>
                                          <p:spTgt spid="36"/>
                                        </p:tgtEl>
                                        <p:attrNameLst>
                                          <p:attrName>ppt_h</p:attrName>
                                        </p:attrNameLst>
                                      </p:cBhvr>
                                      <p:tavLst>
                                        <p:tav tm="0">
                                          <p:val>
                                            <p:fltVal val="0"/>
                                          </p:val>
                                        </p:tav>
                                        <p:tav tm="100000">
                                          <p:val>
                                            <p:strVal val="#ppt_h"/>
                                          </p:val>
                                        </p:tav>
                                      </p:tavLst>
                                    </p:anim>
                                    <p:animEffect transition="in" filter="fade">
                                      <p:cBhvr>
                                        <p:cTn id="18" dur="500"/>
                                        <p:tgtEl>
                                          <p:spTgt spid="36"/>
                                        </p:tgtEl>
                                      </p:cBhvr>
                                    </p:animEffect>
                                  </p:childTnLst>
                                </p:cTn>
                              </p:par>
                              <p:par>
                                <p:cTn id="19" presetID="10" presetClass="entr" presetSubtype="0" fill="hold" grpId="0" nodeType="withEffect">
                                  <p:stCondLst>
                                    <p:cond delay="150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500"/>
                                        <p:tgtEl>
                                          <p:spTgt spid="41"/>
                                        </p:tgtEl>
                                      </p:cBhvr>
                                    </p:animEffect>
                                  </p:childTnLst>
                                </p:cTn>
                              </p:par>
                              <p:par>
                                <p:cTn id="22" presetID="8" presetClass="emph" presetSubtype="0" repeatCount="indefinite" fill="hold" grpId="1" nodeType="withEffect">
                                  <p:stCondLst>
                                    <p:cond delay="1500"/>
                                  </p:stCondLst>
                                  <p:childTnLst>
                                    <p:animRot by="64800000">
                                      <p:cBhvr>
                                        <p:cTn id="23" dur="7500" fill="hold"/>
                                        <p:tgtEl>
                                          <p:spTgt spid="41"/>
                                        </p:tgtEl>
                                        <p:attrNameLst>
                                          <p:attrName>r</p:attrName>
                                        </p:attrNameLst>
                                      </p:cBhvr>
                                    </p:animRot>
                                  </p:childTnLst>
                                </p:cTn>
                              </p:par>
                              <p:par>
                                <p:cTn id="24" presetID="53" presetClass="entr" presetSubtype="16" fill="hold" grpId="0" nodeType="withEffect">
                                  <p:stCondLst>
                                    <p:cond delay="2000"/>
                                  </p:stCondLst>
                                  <p:childTnLst>
                                    <p:set>
                                      <p:cBhvr>
                                        <p:cTn id="25" dur="1" fill="hold">
                                          <p:stCondLst>
                                            <p:cond delay="0"/>
                                          </p:stCondLst>
                                        </p:cTn>
                                        <p:tgtEl>
                                          <p:spTgt spid="37"/>
                                        </p:tgtEl>
                                        <p:attrNameLst>
                                          <p:attrName>style.visibility</p:attrName>
                                        </p:attrNameLst>
                                      </p:cBhvr>
                                      <p:to>
                                        <p:strVal val="visible"/>
                                      </p:to>
                                    </p:set>
                                    <p:anim calcmode="lin" valueType="num">
                                      <p:cBhvr>
                                        <p:cTn id="26" dur="500" fill="hold"/>
                                        <p:tgtEl>
                                          <p:spTgt spid="37"/>
                                        </p:tgtEl>
                                        <p:attrNameLst>
                                          <p:attrName>ppt_w</p:attrName>
                                        </p:attrNameLst>
                                      </p:cBhvr>
                                      <p:tavLst>
                                        <p:tav tm="0">
                                          <p:val>
                                            <p:fltVal val="0"/>
                                          </p:val>
                                        </p:tav>
                                        <p:tav tm="100000">
                                          <p:val>
                                            <p:strVal val="#ppt_w"/>
                                          </p:val>
                                        </p:tav>
                                      </p:tavLst>
                                    </p:anim>
                                    <p:anim calcmode="lin" valueType="num">
                                      <p:cBhvr>
                                        <p:cTn id="27" dur="500" fill="hold"/>
                                        <p:tgtEl>
                                          <p:spTgt spid="37"/>
                                        </p:tgtEl>
                                        <p:attrNameLst>
                                          <p:attrName>ppt_h</p:attrName>
                                        </p:attrNameLst>
                                      </p:cBhvr>
                                      <p:tavLst>
                                        <p:tav tm="0">
                                          <p:val>
                                            <p:fltVal val="0"/>
                                          </p:val>
                                        </p:tav>
                                        <p:tav tm="100000">
                                          <p:val>
                                            <p:strVal val="#ppt_h"/>
                                          </p:val>
                                        </p:tav>
                                      </p:tavLst>
                                    </p:anim>
                                    <p:animEffect transition="in" filter="fade">
                                      <p:cBhvr>
                                        <p:cTn id="28" dur="500"/>
                                        <p:tgtEl>
                                          <p:spTgt spid="37"/>
                                        </p:tgtEl>
                                      </p:cBhvr>
                                    </p:animEffect>
                                  </p:childTnLst>
                                </p:cTn>
                              </p:par>
                              <p:par>
                                <p:cTn id="29" presetID="10" presetClass="entr" presetSubtype="0" fill="hold" grpId="0" nodeType="withEffect">
                                  <p:stCondLst>
                                    <p:cond delay="3000"/>
                                  </p:stCondLst>
                                  <p:childTnLst>
                                    <p:set>
                                      <p:cBhvr>
                                        <p:cTn id="30" dur="1" fill="hold">
                                          <p:stCondLst>
                                            <p:cond delay="0"/>
                                          </p:stCondLst>
                                        </p:cTn>
                                        <p:tgtEl>
                                          <p:spTgt spid="42"/>
                                        </p:tgtEl>
                                        <p:attrNameLst>
                                          <p:attrName>style.visibility</p:attrName>
                                        </p:attrNameLst>
                                      </p:cBhvr>
                                      <p:to>
                                        <p:strVal val="visible"/>
                                      </p:to>
                                    </p:set>
                                    <p:animEffect transition="in" filter="fade">
                                      <p:cBhvr>
                                        <p:cTn id="31" dur="500"/>
                                        <p:tgtEl>
                                          <p:spTgt spid="42"/>
                                        </p:tgtEl>
                                      </p:cBhvr>
                                    </p:animEffect>
                                  </p:childTnLst>
                                </p:cTn>
                              </p:par>
                              <p:par>
                                <p:cTn id="32" presetID="8" presetClass="emph" presetSubtype="0" repeatCount="indefinite" fill="hold" grpId="1" nodeType="withEffect">
                                  <p:stCondLst>
                                    <p:cond delay="3000"/>
                                  </p:stCondLst>
                                  <p:childTnLst>
                                    <p:animRot by="-108000000">
                                      <p:cBhvr>
                                        <p:cTn id="33" dur="7500" fill="hold"/>
                                        <p:tgtEl>
                                          <p:spTgt spid="42"/>
                                        </p:tgtEl>
                                        <p:attrNameLst>
                                          <p:attrName>r</p:attrName>
                                        </p:attrNameLst>
                                      </p:cBhvr>
                                    </p:animRot>
                                  </p:childTnLst>
                                </p:cTn>
                              </p:par>
                              <p:par>
                                <p:cTn id="34" presetID="53" presetClass="entr" presetSubtype="16" fill="hold" grpId="0" nodeType="withEffect">
                                  <p:stCondLst>
                                    <p:cond delay="4000"/>
                                  </p:stCondLst>
                                  <p:childTnLst>
                                    <p:set>
                                      <p:cBhvr>
                                        <p:cTn id="35" dur="1" fill="hold">
                                          <p:stCondLst>
                                            <p:cond delay="0"/>
                                          </p:stCondLst>
                                        </p:cTn>
                                        <p:tgtEl>
                                          <p:spTgt spid="38"/>
                                        </p:tgtEl>
                                        <p:attrNameLst>
                                          <p:attrName>style.visibility</p:attrName>
                                        </p:attrNameLst>
                                      </p:cBhvr>
                                      <p:to>
                                        <p:strVal val="visible"/>
                                      </p:to>
                                    </p:set>
                                    <p:anim calcmode="lin" valueType="num">
                                      <p:cBhvr>
                                        <p:cTn id="36" dur="500" fill="hold"/>
                                        <p:tgtEl>
                                          <p:spTgt spid="38"/>
                                        </p:tgtEl>
                                        <p:attrNameLst>
                                          <p:attrName>ppt_w</p:attrName>
                                        </p:attrNameLst>
                                      </p:cBhvr>
                                      <p:tavLst>
                                        <p:tav tm="0">
                                          <p:val>
                                            <p:fltVal val="0"/>
                                          </p:val>
                                        </p:tav>
                                        <p:tav tm="100000">
                                          <p:val>
                                            <p:strVal val="#ppt_w"/>
                                          </p:val>
                                        </p:tav>
                                      </p:tavLst>
                                    </p:anim>
                                    <p:anim calcmode="lin" valueType="num">
                                      <p:cBhvr>
                                        <p:cTn id="37" dur="500" fill="hold"/>
                                        <p:tgtEl>
                                          <p:spTgt spid="38"/>
                                        </p:tgtEl>
                                        <p:attrNameLst>
                                          <p:attrName>ppt_h</p:attrName>
                                        </p:attrNameLst>
                                      </p:cBhvr>
                                      <p:tavLst>
                                        <p:tav tm="0">
                                          <p:val>
                                            <p:fltVal val="0"/>
                                          </p:val>
                                        </p:tav>
                                        <p:tav tm="100000">
                                          <p:val>
                                            <p:strVal val="#ppt_h"/>
                                          </p:val>
                                        </p:tav>
                                      </p:tavLst>
                                    </p:anim>
                                    <p:animEffect transition="in" filter="fade">
                                      <p:cBhvr>
                                        <p:cTn id="38" dur="500"/>
                                        <p:tgtEl>
                                          <p:spTgt spid="38"/>
                                        </p:tgtEl>
                                      </p:cBhvr>
                                    </p:animEffect>
                                  </p:childTnLst>
                                </p:cTn>
                              </p:par>
                              <p:par>
                                <p:cTn id="39" presetID="10" presetClass="entr" presetSubtype="0" fill="hold" grpId="0" nodeType="withEffect">
                                  <p:stCondLst>
                                    <p:cond delay="450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500"/>
                                        <p:tgtEl>
                                          <p:spTgt spid="44"/>
                                        </p:tgtEl>
                                      </p:cBhvr>
                                    </p:animEffect>
                                  </p:childTnLst>
                                </p:cTn>
                              </p:par>
                              <p:par>
                                <p:cTn id="42" presetID="8" presetClass="emph" presetSubtype="0" repeatCount="indefinite" fill="hold" grpId="1" nodeType="withEffect">
                                  <p:stCondLst>
                                    <p:cond delay="4500"/>
                                  </p:stCondLst>
                                  <p:childTnLst>
                                    <p:animRot by="86400000">
                                      <p:cBhvr>
                                        <p:cTn id="43" dur="7000" fill="hold"/>
                                        <p:tgtEl>
                                          <p:spTgt spid="44"/>
                                        </p:tgtEl>
                                        <p:attrNameLst>
                                          <p:attrName>r</p:attrName>
                                        </p:attrNameLst>
                                      </p:cBhvr>
                                    </p:animRot>
                                  </p:childTnLst>
                                </p:cTn>
                              </p:par>
                              <p:par>
                                <p:cTn id="44" presetID="53" presetClass="entr" presetSubtype="16" fill="hold" grpId="0" nodeType="withEffect">
                                  <p:stCondLst>
                                    <p:cond delay="5000"/>
                                  </p:stCondLst>
                                  <p:childTnLst>
                                    <p:set>
                                      <p:cBhvr>
                                        <p:cTn id="45" dur="1" fill="hold">
                                          <p:stCondLst>
                                            <p:cond delay="0"/>
                                          </p:stCondLst>
                                        </p:cTn>
                                        <p:tgtEl>
                                          <p:spTgt spid="39"/>
                                        </p:tgtEl>
                                        <p:attrNameLst>
                                          <p:attrName>style.visibility</p:attrName>
                                        </p:attrNameLst>
                                      </p:cBhvr>
                                      <p:to>
                                        <p:strVal val="visible"/>
                                      </p:to>
                                    </p:set>
                                    <p:anim calcmode="lin" valueType="num">
                                      <p:cBhvr>
                                        <p:cTn id="46" dur="500" fill="hold"/>
                                        <p:tgtEl>
                                          <p:spTgt spid="39"/>
                                        </p:tgtEl>
                                        <p:attrNameLst>
                                          <p:attrName>ppt_w</p:attrName>
                                        </p:attrNameLst>
                                      </p:cBhvr>
                                      <p:tavLst>
                                        <p:tav tm="0">
                                          <p:val>
                                            <p:fltVal val="0"/>
                                          </p:val>
                                        </p:tav>
                                        <p:tav tm="100000">
                                          <p:val>
                                            <p:strVal val="#ppt_w"/>
                                          </p:val>
                                        </p:tav>
                                      </p:tavLst>
                                    </p:anim>
                                    <p:anim calcmode="lin" valueType="num">
                                      <p:cBhvr>
                                        <p:cTn id="47" dur="500" fill="hold"/>
                                        <p:tgtEl>
                                          <p:spTgt spid="39"/>
                                        </p:tgtEl>
                                        <p:attrNameLst>
                                          <p:attrName>ppt_h</p:attrName>
                                        </p:attrNameLst>
                                      </p:cBhvr>
                                      <p:tavLst>
                                        <p:tav tm="0">
                                          <p:val>
                                            <p:fltVal val="0"/>
                                          </p:val>
                                        </p:tav>
                                        <p:tav tm="100000">
                                          <p:val>
                                            <p:strVal val="#ppt_h"/>
                                          </p:val>
                                        </p:tav>
                                      </p:tavLst>
                                    </p:anim>
                                    <p:animEffect transition="in" filter="fade">
                                      <p:cBhvr>
                                        <p:cTn id="48" dur="500"/>
                                        <p:tgtEl>
                                          <p:spTgt spid="39"/>
                                        </p:tgtEl>
                                      </p:cBhvr>
                                    </p:animEffect>
                                  </p:childTnLst>
                                </p:cTn>
                              </p:par>
                              <p:par>
                                <p:cTn id="49" presetID="22" presetClass="entr" presetSubtype="8" fill="hold" grpId="0" nodeType="withEffect">
                                  <p:stCondLst>
                                    <p:cond delay="6500"/>
                                  </p:stCondLst>
                                  <p:childTnLst>
                                    <p:set>
                                      <p:cBhvr>
                                        <p:cTn id="50" dur="1" fill="hold">
                                          <p:stCondLst>
                                            <p:cond delay="0"/>
                                          </p:stCondLst>
                                        </p:cTn>
                                        <p:tgtEl>
                                          <p:spTgt spid="40"/>
                                        </p:tgtEl>
                                        <p:attrNameLst>
                                          <p:attrName>style.visibility</p:attrName>
                                        </p:attrNameLst>
                                      </p:cBhvr>
                                      <p:to>
                                        <p:strVal val="visible"/>
                                      </p:to>
                                    </p:set>
                                    <p:animEffect transition="in" filter="wipe(left)">
                                      <p:cBhvr>
                                        <p:cTn id="5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8" grpId="0"/>
      <p:bldP spid="39" grpId="0"/>
      <p:bldP spid="40" grpId="0"/>
      <p:bldP spid="41" grpId="0" animBg="1"/>
      <p:bldP spid="41" grpId="1" animBg="1"/>
      <p:bldP spid="42" grpId="0" animBg="1"/>
      <p:bldP spid="42" grpId="1" animBg="1"/>
      <p:bldP spid="43" grpId="0" animBg="1"/>
      <p:bldP spid="43" grpId="1" animBg="1"/>
      <p:bldP spid="44" grpId="0" animBg="1"/>
      <p:bldP spid="44" grpId="1" animBg="1"/>
      <p:bldP spid="4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原创设计师QQ598969553      _1"/>
          <p:cNvSpPr/>
          <p:nvPr/>
        </p:nvSpPr>
        <p:spPr>
          <a:xfrm>
            <a:off x="2843808" y="906574"/>
            <a:ext cx="3330351" cy="3330351"/>
          </a:xfrm>
          <a:prstGeom prst="ellipse">
            <a:avLst/>
          </a:prstGeom>
          <a:solidFill>
            <a:srgbClr val="F6F6F7"/>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grpSp>
        <p:nvGrpSpPr>
          <p:cNvPr id="46" name="原创设计师QQ598969553      _2"/>
          <p:cNvGrpSpPr/>
          <p:nvPr/>
        </p:nvGrpSpPr>
        <p:grpSpPr>
          <a:xfrm>
            <a:off x="2950008" y="1033703"/>
            <a:ext cx="2606803" cy="2585874"/>
            <a:chOff x="2924521" y="1777488"/>
            <a:chExt cx="1974706" cy="1958851"/>
          </a:xfrm>
        </p:grpSpPr>
        <p:sp>
          <p:nvSpPr>
            <p:cNvPr id="47" name="椭圆 46"/>
            <p:cNvSpPr/>
            <p:nvPr/>
          </p:nvSpPr>
          <p:spPr>
            <a:xfrm>
              <a:off x="2924521" y="1777488"/>
              <a:ext cx="570404" cy="570404"/>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sp>
          <p:nvSpPr>
            <p:cNvPr id="48" name="椭圆 47"/>
            <p:cNvSpPr/>
            <p:nvPr/>
          </p:nvSpPr>
          <p:spPr>
            <a:xfrm>
              <a:off x="3311728" y="2148840"/>
              <a:ext cx="1587499" cy="1587499"/>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grpSp>
      <p:sp>
        <p:nvSpPr>
          <p:cNvPr id="49" name="原创设计师QQ598969553      _3"/>
          <p:cNvSpPr txBox="1"/>
          <p:nvPr/>
        </p:nvSpPr>
        <p:spPr>
          <a:xfrm>
            <a:off x="3702996" y="2219376"/>
            <a:ext cx="1568450" cy="400110"/>
          </a:xfrm>
          <a:prstGeom prst="rect">
            <a:avLst/>
          </a:prstGeom>
          <a:noFill/>
        </p:spPr>
        <p:txBody>
          <a:bodyPr wrap="square" rtlCol="0">
            <a:spAutoFit/>
          </a:bodyPr>
          <a:lstStyle/>
          <a:p>
            <a:pPr algn="ctr"/>
            <a:r>
              <a:rPr lang="en-US" altLang="zh-CN" sz="2000" dirty="0">
                <a:solidFill>
                  <a:schemeClr val="accent1"/>
                </a:solidFill>
                <a:ea typeface="微软雅黑" panose="020B0503020204020204" pitchFamily="34" charset="-122"/>
              </a:rPr>
              <a:t>PART 01</a:t>
            </a:r>
            <a:endParaRPr lang="zh-CN" altLang="en-US" sz="2000" dirty="0">
              <a:solidFill>
                <a:schemeClr val="accent1"/>
              </a:solidFill>
              <a:ea typeface="微软雅黑" panose="020B0503020204020204" pitchFamily="34" charset="-122"/>
            </a:endParaRPr>
          </a:p>
        </p:txBody>
      </p:sp>
      <p:sp>
        <p:nvSpPr>
          <p:cNvPr id="50" name="原创设计师QQ598969553      _4"/>
          <p:cNvSpPr txBox="1"/>
          <p:nvPr/>
        </p:nvSpPr>
        <p:spPr>
          <a:xfrm>
            <a:off x="3598221" y="2578861"/>
            <a:ext cx="1778000" cy="400110"/>
          </a:xfrm>
          <a:prstGeom prst="rect">
            <a:avLst/>
          </a:prstGeom>
          <a:noFill/>
        </p:spPr>
        <p:txBody>
          <a:bodyPr wrap="square" rtlCol="0">
            <a:spAutoFit/>
          </a:bodyPr>
          <a:lstStyle/>
          <a:p>
            <a:pPr algn="ctr"/>
            <a:r>
              <a:rPr lang="zh-CN" altLang="en-US" sz="2000" b="1" dirty="0">
                <a:latin typeface="微软雅黑" panose="020B0503020204020204" pitchFamily="34" charset="-122"/>
                <a:ea typeface="微软雅黑" panose="020B0503020204020204" pitchFamily="34" charset="-122"/>
              </a:rPr>
              <a:t>项目背景研究</a:t>
            </a:r>
          </a:p>
        </p:txBody>
      </p:sp>
      <p:sp>
        <p:nvSpPr>
          <p:cNvPr id="51" name="原创设计师QQ598969553      _5"/>
          <p:cNvSpPr>
            <a:spLocks noEditPoints="1"/>
          </p:cNvSpPr>
          <p:nvPr/>
        </p:nvSpPr>
        <p:spPr bwMode="auto">
          <a:xfrm>
            <a:off x="3161522" y="1179101"/>
            <a:ext cx="329960" cy="344823"/>
          </a:xfrm>
          <a:custGeom>
            <a:avLst/>
            <a:gdLst>
              <a:gd name="T0" fmla="*/ 81 w 94"/>
              <a:gd name="T1" fmla="*/ 57 h 98"/>
              <a:gd name="T2" fmla="*/ 81 w 94"/>
              <a:gd name="T3" fmla="*/ 95 h 98"/>
              <a:gd name="T4" fmla="*/ 81 w 94"/>
              <a:gd name="T5" fmla="*/ 98 h 98"/>
              <a:gd name="T6" fmla="*/ 78 w 94"/>
              <a:gd name="T7" fmla="*/ 98 h 98"/>
              <a:gd name="T8" fmla="*/ 67 w 94"/>
              <a:gd name="T9" fmla="*/ 98 h 98"/>
              <a:gd name="T10" fmla="*/ 67 w 94"/>
              <a:gd name="T11" fmla="*/ 68 h 98"/>
              <a:gd name="T12" fmla="*/ 62 w 94"/>
              <a:gd name="T13" fmla="*/ 64 h 98"/>
              <a:gd name="T14" fmla="*/ 49 w 94"/>
              <a:gd name="T15" fmla="*/ 64 h 98"/>
              <a:gd name="T16" fmla="*/ 45 w 94"/>
              <a:gd name="T17" fmla="*/ 68 h 98"/>
              <a:gd name="T18" fmla="*/ 45 w 94"/>
              <a:gd name="T19" fmla="*/ 98 h 98"/>
              <a:gd name="T20" fmla="*/ 15 w 94"/>
              <a:gd name="T21" fmla="*/ 98 h 98"/>
              <a:gd name="T22" fmla="*/ 12 w 94"/>
              <a:gd name="T23" fmla="*/ 98 h 98"/>
              <a:gd name="T24" fmla="*/ 12 w 94"/>
              <a:gd name="T25" fmla="*/ 95 h 98"/>
              <a:gd name="T26" fmla="*/ 12 w 94"/>
              <a:gd name="T27" fmla="*/ 57 h 98"/>
              <a:gd name="T28" fmla="*/ 3 w 94"/>
              <a:gd name="T29" fmla="*/ 57 h 98"/>
              <a:gd name="T30" fmla="*/ 0 w 94"/>
              <a:gd name="T31" fmla="*/ 50 h 98"/>
              <a:gd name="T32" fmla="*/ 44 w 94"/>
              <a:gd name="T33" fmla="*/ 3 h 98"/>
              <a:gd name="T34" fmla="*/ 47 w 94"/>
              <a:gd name="T35" fmla="*/ 0 h 98"/>
              <a:gd name="T36" fmla="*/ 50 w 94"/>
              <a:gd name="T37" fmla="*/ 3 h 98"/>
              <a:gd name="T38" fmla="*/ 94 w 94"/>
              <a:gd name="T39" fmla="*/ 50 h 98"/>
              <a:gd name="T40" fmla="*/ 90 w 94"/>
              <a:gd name="T41" fmla="*/ 57 h 98"/>
              <a:gd name="T42" fmla="*/ 81 w 94"/>
              <a:gd name="T43" fmla="*/ 57 h 98"/>
              <a:gd name="T44" fmla="*/ 74 w 94"/>
              <a:gd name="T45" fmla="*/ 8 h 98"/>
              <a:gd name="T46" fmla="*/ 77 w 94"/>
              <a:gd name="T47" fmla="*/ 8 h 98"/>
              <a:gd name="T48" fmla="*/ 77 w 94"/>
              <a:gd name="T49" fmla="*/ 2 h 98"/>
              <a:gd name="T50" fmla="*/ 61 w 94"/>
              <a:gd name="T51" fmla="*/ 2 h 98"/>
              <a:gd name="T52" fmla="*/ 61 w 94"/>
              <a:gd name="T53" fmla="*/ 8 h 98"/>
              <a:gd name="T54" fmla="*/ 64 w 94"/>
              <a:gd name="T55" fmla="*/ 8 h 98"/>
              <a:gd name="T56" fmla="*/ 64 w 94"/>
              <a:gd name="T57" fmla="*/ 13 h 98"/>
              <a:gd name="T58" fmla="*/ 74 w 94"/>
              <a:gd name="T59" fmla="*/ 25 h 98"/>
              <a:gd name="T60" fmla="*/ 74 w 94"/>
              <a:gd name="T61" fmla="*/ 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98">
                <a:moveTo>
                  <a:pt x="81" y="57"/>
                </a:moveTo>
                <a:cubicBezTo>
                  <a:pt x="81" y="95"/>
                  <a:pt x="81" y="95"/>
                  <a:pt x="81" y="95"/>
                </a:cubicBezTo>
                <a:cubicBezTo>
                  <a:pt x="81" y="98"/>
                  <a:pt x="81" y="98"/>
                  <a:pt x="81" y="98"/>
                </a:cubicBezTo>
                <a:cubicBezTo>
                  <a:pt x="78" y="98"/>
                  <a:pt x="78" y="98"/>
                  <a:pt x="78" y="98"/>
                </a:cubicBezTo>
                <a:cubicBezTo>
                  <a:pt x="67" y="98"/>
                  <a:pt x="67" y="98"/>
                  <a:pt x="67" y="98"/>
                </a:cubicBezTo>
                <a:cubicBezTo>
                  <a:pt x="67" y="68"/>
                  <a:pt x="67" y="68"/>
                  <a:pt x="67" y="68"/>
                </a:cubicBezTo>
                <a:cubicBezTo>
                  <a:pt x="67" y="66"/>
                  <a:pt x="65" y="64"/>
                  <a:pt x="62" y="64"/>
                </a:cubicBezTo>
                <a:cubicBezTo>
                  <a:pt x="49" y="64"/>
                  <a:pt x="49" y="64"/>
                  <a:pt x="49" y="64"/>
                </a:cubicBezTo>
                <a:cubicBezTo>
                  <a:pt x="47" y="64"/>
                  <a:pt x="45" y="66"/>
                  <a:pt x="45" y="68"/>
                </a:cubicBezTo>
                <a:cubicBezTo>
                  <a:pt x="45" y="98"/>
                  <a:pt x="45" y="98"/>
                  <a:pt x="45" y="98"/>
                </a:cubicBezTo>
                <a:cubicBezTo>
                  <a:pt x="15" y="98"/>
                  <a:pt x="15" y="98"/>
                  <a:pt x="15" y="98"/>
                </a:cubicBezTo>
                <a:cubicBezTo>
                  <a:pt x="12" y="98"/>
                  <a:pt x="12" y="98"/>
                  <a:pt x="12" y="98"/>
                </a:cubicBezTo>
                <a:cubicBezTo>
                  <a:pt x="12" y="95"/>
                  <a:pt x="12" y="95"/>
                  <a:pt x="12" y="95"/>
                </a:cubicBezTo>
                <a:cubicBezTo>
                  <a:pt x="12" y="57"/>
                  <a:pt x="12" y="57"/>
                  <a:pt x="12" y="57"/>
                </a:cubicBezTo>
                <a:cubicBezTo>
                  <a:pt x="3" y="57"/>
                  <a:pt x="3" y="57"/>
                  <a:pt x="3" y="57"/>
                </a:cubicBezTo>
                <a:cubicBezTo>
                  <a:pt x="0" y="50"/>
                  <a:pt x="0" y="50"/>
                  <a:pt x="0" y="50"/>
                </a:cubicBezTo>
                <a:cubicBezTo>
                  <a:pt x="44" y="3"/>
                  <a:pt x="44" y="3"/>
                  <a:pt x="44" y="3"/>
                </a:cubicBezTo>
                <a:cubicBezTo>
                  <a:pt x="47" y="0"/>
                  <a:pt x="47" y="0"/>
                  <a:pt x="47" y="0"/>
                </a:cubicBezTo>
                <a:cubicBezTo>
                  <a:pt x="50" y="3"/>
                  <a:pt x="50" y="3"/>
                  <a:pt x="50" y="3"/>
                </a:cubicBezTo>
                <a:cubicBezTo>
                  <a:pt x="94" y="50"/>
                  <a:pt x="94" y="50"/>
                  <a:pt x="94" y="50"/>
                </a:cubicBezTo>
                <a:cubicBezTo>
                  <a:pt x="90" y="57"/>
                  <a:pt x="90" y="57"/>
                  <a:pt x="90" y="57"/>
                </a:cubicBezTo>
                <a:cubicBezTo>
                  <a:pt x="81" y="57"/>
                  <a:pt x="81" y="57"/>
                  <a:pt x="81" y="57"/>
                </a:cubicBezTo>
                <a:close/>
                <a:moveTo>
                  <a:pt x="74" y="8"/>
                </a:moveTo>
                <a:cubicBezTo>
                  <a:pt x="77" y="8"/>
                  <a:pt x="77" y="8"/>
                  <a:pt x="77" y="8"/>
                </a:cubicBezTo>
                <a:cubicBezTo>
                  <a:pt x="77" y="2"/>
                  <a:pt x="77" y="2"/>
                  <a:pt x="77" y="2"/>
                </a:cubicBezTo>
                <a:cubicBezTo>
                  <a:pt x="61" y="2"/>
                  <a:pt x="61" y="2"/>
                  <a:pt x="61" y="2"/>
                </a:cubicBezTo>
                <a:cubicBezTo>
                  <a:pt x="61" y="8"/>
                  <a:pt x="61" y="8"/>
                  <a:pt x="61" y="8"/>
                </a:cubicBezTo>
                <a:cubicBezTo>
                  <a:pt x="64" y="8"/>
                  <a:pt x="64" y="8"/>
                  <a:pt x="64" y="8"/>
                </a:cubicBezTo>
                <a:cubicBezTo>
                  <a:pt x="64" y="13"/>
                  <a:pt x="64" y="13"/>
                  <a:pt x="64" y="13"/>
                </a:cubicBezTo>
                <a:cubicBezTo>
                  <a:pt x="74" y="25"/>
                  <a:pt x="74" y="25"/>
                  <a:pt x="74" y="25"/>
                </a:cubicBezTo>
                <a:lnTo>
                  <a:pt x="74" y="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panose="020B0503020204020204" pitchFamily="34" charset="-122"/>
            </a:endParaRPr>
          </a:p>
        </p:txBody>
      </p:sp>
      <p:pic>
        <p:nvPicPr>
          <p:cNvPr id="9"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2423093988"/>
      </p:ext>
    </p:extLst>
  </p:cSld>
  <p:clrMapOvr>
    <a:masterClrMapping/>
  </p:clrMapOvr>
  <p:transition spd="slow" advTm="0">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原创设计师QQ598969553      _1"/>
          <p:cNvSpPr/>
          <p:nvPr/>
        </p:nvSpPr>
        <p:spPr>
          <a:xfrm>
            <a:off x="2906824" y="906574"/>
            <a:ext cx="3330351" cy="3330351"/>
          </a:xfrm>
          <a:prstGeom prst="ellipse">
            <a:avLst/>
          </a:prstGeom>
          <a:solidFill>
            <a:srgbClr val="F6F6F7"/>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a typeface="微软雅黑" panose="020B0503020204020204" pitchFamily="34" charset="-122"/>
            </a:endParaRPr>
          </a:p>
        </p:txBody>
      </p:sp>
      <p:grpSp>
        <p:nvGrpSpPr>
          <p:cNvPr id="46" name="原创设计师QQ598969553      _2"/>
          <p:cNvGrpSpPr/>
          <p:nvPr/>
        </p:nvGrpSpPr>
        <p:grpSpPr>
          <a:xfrm>
            <a:off x="3013024" y="1033703"/>
            <a:ext cx="2606803" cy="2585874"/>
            <a:chOff x="2924521" y="1777488"/>
            <a:chExt cx="1974706" cy="1958851"/>
          </a:xfrm>
        </p:grpSpPr>
        <p:sp>
          <p:nvSpPr>
            <p:cNvPr id="47" name="椭圆 46"/>
            <p:cNvSpPr/>
            <p:nvPr/>
          </p:nvSpPr>
          <p:spPr>
            <a:xfrm>
              <a:off x="2924521" y="1777488"/>
              <a:ext cx="570404" cy="570404"/>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sp>
          <p:nvSpPr>
            <p:cNvPr id="48" name="椭圆 47"/>
            <p:cNvSpPr/>
            <p:nvPr/>
          </p:nvSpPr>
          <p:spPr>
            <a:xfrm>
              <a:off x="3311728" y="2148840"/>
              <a:ext cx="1587499" cy="1587499"/>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grpSp>
      <p:sp>
        <p:nvSpPr>
          <p:cNvPr id="49" name="原创设计师QQ598969553      _3"/>
          <p:cNvSpPr txBox="1"/>
          <p:nvPr/>
        </p:nvSpPr>
        <p:spPr>
          <a:xfrm>
            <a:off x="3766012" y="2219376"/>
            <a:ext cx="1568450" cy="400110"/>
          </a:xfrm>
          <a:prstGeom prst="rect">
            <a:avLst/>
          </a:prstGeom>
          <a:noFill/>
        </p:spPr>
        <p:txBody>
          <a:bodyPr wrap="square" rtlCol="0">
            <a:spAutoFit/>
          </a:bodyPr>
          <a:lstStyle/>
          <a:p>
            <a:pPr algn="ctr"/>
            <a:r>
              <a:rPr lang="en-US" altLang="zh-CN" sz="2000" dirty="0">
                <a:solidFill>
                  <a:schemeClr val="accent1"/>
                </a:solidFill>
                <a:ea typeface="微软雅黑" panose="020B0503020204020204" pitchFamily="34" charset="-122"/>
              </a:rPr>
              <a:t>PART 05</a:t>
            </a:r>
            <a:endParaRPr lang="zh-CN" altLang="en-US" sz="2000" dirty="0">
              <a:solidFill>
                <a:schemeClr val="accent1"/>
              </a:solidFill>
              <a:ea typeface="微软雅黑" panose="020B0503020204020204" pitchFamily="34" charset="-122"/>
            </a:endParaRPr>
          </a:p>
        </p:txBody>
      </p:sp>
      <p:sp>
        <p:nvSpPr>
          <p:cNvPr id="50" name="原创设计师QQ598969553      _4"/>
          <p:cNvSpPr txBox="1"/>
          <p:nvPr/>
        </p:nvSpPr>
        <p:spPr>
          <a:xfrm>
            <a:off x="3661237" y="2578861"/>
            <a:ext cx="1778000" cy="400110"/>
          </a:xfrm>
          <a:prstGeom prst="rect">
            <a:avLst/>
          </a:prstGeom>
          <a:noFill/>
        </p:spPr>
        <p:txBody>
          <a:bodyPr wrap="square" rtlCol="0">
            <a:spAutoFit/>
          </a:bodyPr>
          <a:lstStyle/>
          <a:p>
            <a:pPr algn="ctr"/>
            <a:r>
              <a:rPr lang="zh-CN" altLang="en-US" sz="2000" b="1" dirty="0">
                <a:solidFill>
                  <a:prstClr val="black"/>
                </a:solidFill>
                <a:latin typeface="微软雅黑" panose="020B0503020204020204" pitchFamily="34" charset="-122"/>
                <a:ea typeface="微软雅黑" panose="020B0503020204020204" pitchFamily="34" charset="-122"/>
              </a:rPr>
              <a:t>财务计划报表</a:t>
            </a:r>
          </a:p>
        </p:txBody>
      </p:sp>
      <p:sp>
        <p:nvSpPr>
          <p:cNvPr id="51" name="原创设计师QQ598969553      _5"/>
          <p:cNvSpPr>
            <a:spLocks noEditPoints="1"/>
          </p:cNvSpPr>
          <p:nvPr/>
        </p:nvSpPr>
        <p:spPr bwMode="auto">
          <a:xfrm>
            <a:off x="3186037" y="1242715"/>
            <a:ext cx="338138" cy="334963"/>
          </a:xfrm>
          <a:custGeom>
            <a:avLst/>
            <a:gdLst>
              <a:gd name="T0" fmla="*/ 41 w 96"/>
              <a:gd name="T1" fmla="*/ 67 h 95"/>
              <a:gd name="T2" fmla="*/ 49 w 96"/>
              <a:gd name="T3" fmla="*/ 80 h 95"/>
              <a:gd name="T4" fmla="*/ 43 w 96"/>
              <a:gd name="T5" fmla="*/ 91 h 95"/>
              <a:gd name="T6" fmla="*/ 5 w 96"/>
              <a:gd name="T7" fmla="*/ 91 h 95"/>
              <a:gd name="T8" fmla="*/ 9 w 96"/>
              <a:gd name="T9" fmla="*/ 78 h 95"/>
              <a:gd name="T10" fmla="*/ 1 w 96"/>
              <a:gd name="T11" fmla="*/ 68 h 95"/>
              <a:gd name="T12" fmla="*/ 9 w 96"/>
              <a:gd name="T13" fmla="*/ 55 h 95"/>
              <a:gd name="T14" fmla="*/ 7 w 96"/>
              <a:gd name="T15" fmla="*/ 43 h 95"/>
              <a:gd name="T16" fmla="*/ 1 w 96"/>
              <a:gd name="T17" fmla="*/ 29 h 95"/>
              <a:gd name="T18" fmla="*/ 39 w 96"/>
              <a:gd name="T19" fmla="*/ 29 h 95"/>
              <a:gd name="T20" fmla="*/ 41 w 96"/>
              <a:gd name="T21" fmla="*/ 41 h 95"/>
              <a:gd name="T22" fmla="*/ 47 w 96"/>
              <a:gd name="T23" fmla="*/ 56 h 95"/>
              <a:gd name="T24" fmla="*/ 60 w 96"/>
              <a:gd name="T25" fmla="*/ 1 h 95"/>
              <a:gd name="T26" fmla="*/ 54 w 96"/>
              <a:gd name="T27" fmla="*/ 15 h 95"/>
              <a:gd name="T28" fmla="*/ 47 w 96"/>
              <a:gd name="T29" fmla="*/ 20 h 95"/>
              <a:gd name="T30" fmla="*/ 55 w 96"/>
              <a:gd name="T31" fmla="*/ 33 h 95"/>
              <a:gd name="T32" fmla="*/ 54 w 96"/>
              <a:gd name="T33" fmla="*/ 45 h 95"/>
              <a:gd name="T34" fmla="*/ 54 w 96"/>
              <a:gd name="T35" fmla="*/ 58 h 95"/>
              <a:gd name="T36" fmla="*/ 57 w 96"/>
              <a:gd name="T37" fmla="*/ 64 h 95"/>
              <a:gd name="T38" fmla="*/ 55 w 96"/>
              <a:gd name="T39" fmla="*/ 77 h 95"/>
              <a:gd name="T40" fmla="*/ 61 w 96"/>
              <a:gd name="T41" fmla="*/ 92 h 95"/>
              <a:gd name="T42" fmla="*/ 94 w 96"/>
              <a:gd name="T43" fmla="*/ 88 h 95"/>
              <a:gd name="T44" fmla="*/ 95 w 96"/>
              <a:gd name="T45" fmla="*/ 75 h 95"/>
              <a:gd name="T46" fmla="*/ 91 w 96"/>
              <a:gd name="T47" fmla="*/ 61 h 95"/>
              <a:gd name="T48" fmla="*/ 93 w 96"/>
              <a:gd name="T49" fmla="*/ 48 h 95"/>
              <a:gd name="T50" fmla="*/ 93 w 96"/>
              <a:gd name="T51" fmla="*/ 35 h 95"/>
              <a:gd name="T52" fmla="*/ 86 w 96"/>
              <a:gd name="T53" fmla="*/ 30 h 95"/>
              <a:gd name="T54" fmla="*/ 85 w 96"/>
              <a:gd name="T55" fmla="*/ 18 h 95"/>
              <a:gd name="T56" fmla="*/ 93 w 96"/>
              <a:gd name="T57" fmla="*/ 5 h 95"/>
              <a:gd name="T58" fmla="*/ 78 w 96"/>
              <a:gd name="T59" fmla="*/ 18 h 95"/>
              <a:gd name="T60" fmla="*/ 67 w 96"/>
              <a:gd name="T61" fmla="*/ 21 h 95"/>
              <a:gd name="T62" fmla="*/ 63 w 96"/>
              <a:gd name="T63" fmla="*/ 18 h 95"/>
              <a:gd name="T64" fmla="*/ 88 w 96"/>
              <a:gd name="T65" fmla="*/ 5 h 95"/>
              <a:gd name="T66" fmla="*/ 58 w 96"/>
              <a:gd name="T67" fmla="*/ 5 h 95"/>
              <a:gd name="T68" fmla="*/ 78 w 96"/>
              <a:gd name="T69" fmla="*/ 33 h 95"/>
              <a:gd name="T70" fmla="*/ 73 w 96"/>
              <a:gd name="T71" fmla="*/ 36 h 95"/>
              <a:gd name="T72" fmla="*/ 63 w 96"/>
              <a:gd name="T73" fmla="*/ 33 h 95"/>
              <a:gd name="T74" fmla="*/ 86 w 96"/>
              <a:gd name="T75" fmla="*/ 48 h 95"/>
              <a:gd name="T76" fmla="*/ 62 w 96"/>
              <a:gd name="T77" fmla="*/ 50 h 95"/>
              <a:gd name="T78" fmla="*/ 73 w 96"/>
              <a:gd name="T79" fmla="*/ 48 h 95"/>
              <a:gd name="T80" fmla="*/ 92 w 96"/>
              <a:gd name="T81" fmla="*/ 64 h 95"/>
              <a:gd name="T82" fmla="*/ 62 w 96"/>
              <a:gd name="T83" fmla="*/ 64 h 95"/>
              <a:gd name="T84" fmla="*/ 83 w 96"/>
              <a:gd name="T85" fmla="*/ 63 h 95"/>
              <a:gd name="T86" fmla="*/ 86 w 96"/>
              <a:gd name="T87" fmla="*/ 79 h 95"/>
              <a:gd name="T88" fmla="*/ 62 w 96"/>
              <a:gd name="T89" fmla="*/ 78 h 95"/>
              <a:gd name="T90" fmla="*/ 9 w 96"/>
              <a:gd name="T91" fmla="*/ 81 h 95"/>
              <a:gd name="T92" fmla="*/ 40 w 96"/>
              <a:gd name="T93" fmla="*/ 70 h 95"/>
              <a:gd name="T94" fmla="*/ 41 w 96"/>
              <a:gd name="T95" fmla="*/ 71 h 95"/>
              <a:gd name="T96" fmla="*/ 33 w 96"/>
              <a:gd name="T97" fmla="*/ 43 h 95"/>
              <a:gd name="T98" fmla="*/ 13 w 96"/>
              <a:gd name="T99" fmla="*/ 45 h 95"/>
              <a:gd name="T100" fmla="*/ 43 w 96"/>
              <a:gd name="T101" fmla="*/ 45 h 95"/>
              <a:gd name="T102" fmla="*/ 20 w 96"/>
              <a:gd name="T103" fmla="*/ 29 h 95"/>
              <a:gd name="T104" fmla="*/ 20 w 96"/>
              <a:gd name="T105" fmla="*/ 32 h 95"/>
              <a:gd name="T106" fmla="*/ 34 w 96"/>
              <a:gd name="T107" fmla="*/ 59 h 95"/>
              <a:gd name="T108" fmla="*/ 9 w 96"/>
              <a:gd name="T109" fmla="*/ 58 h 95"/>
              <a:gd name="T110" fmla="*/ 33 w 96"/>
              <a:gd name="T111" fmla="*/ 6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 h="95">
                <a:moveTo>
                  <a:pt x="40" y="58"/>
                </a:moveTo>
                <a:cubicBezTo>
                  <a:pt x="40" y="58"/>
                  <a:pt x="40" y="58"/>
                  <a:pt x="40" y="58"/>
                </a:cubicBezTo>
                <a:cubicBezTo>
                  <a:pt x="41" y="59"/>
                  <a:pt x="41" y="59"/>
                  <a:pt x="41" y="60"/>
                </a:cubicBezTo>
                <a:cubicBezTo>
                  <a:pt x="41" y="67"/>
                  <a:pt x="41" y="67"/>
                  <a:pt x="41" y="67"/>
                </a:cubicBezTo>
                <a:cubicBezTo>
                  <a:pt x="41" y="67"/>
                  <a:pt x="41" y="67"/>
                  <a:pt x="42" y="67"/>
                </a:cubicBezTo>
                <a:cubicBezTo>
                  <a:pt x="45" y="68"/>
                  <a:pt x="47" y="69"/>
                  <a:pt x="48" y="70"/>
                </a:cubicBezTo>
                <a:cubicBezTo>
                  <a:pt x="48" y="70"/>
                  <a:pt x="49" y="71"/>
                  <a:pt x="49" y="71"/>
                </a:cubicBezTo>
                <a:cubicBezTo>
                  <a:pt x="49" y="74"/>
                  <a:pt x="49" y="77"/>
                  <a:pt x="49" y="80"/>
                </a:cubicBezTo>
                <a:cubicBezTo>
                  <a:pt x="48" y="81"/>
                  <a:pt x="48" y="81"/>
                  <a:pt x="48" y="81"/>
                </a:cubicBezTo>
                <a:cubicBezTo>
                  <a:pt x="47" y="82"/>
                  <a:pt x="46" y="83"/>
                  <a:pt x="44" y="83"/>
                </a:cubicBezTo>
                <a:cubicBezTo>
                  <a:pt x="44" y="90"/>
                  <a:pt x="44" y="90"/>
                  <a:pt x="44" y="90"/>
                </a:cubicBezTo>
                <a:cubicBezTo>
                  <a:pt x="44" y="91"/>
                  <a:pt x="44" y="91"/>
                  <a:pt x="43" y="91"/>
                </a:cubicBezTo>
                <a:cubicBezTo>
                  <a:pt x="42" y="92"/>
                  <a:pt x="40" y="93"/>
                  <a:pt x="37" y="94"/>
                </a:cubicBezTo>
                <a:cubicBezTo>
                  <a:pt x="34" y="94"/>
                  <a:pt x="29" y="95"/>
                  <a:pt x="24" y="95"/>
                </a:cubicBezTo>
                <a:cubicBezTo>
                  <a:pt x="19" y="95"/>
                  <a:pt x="15" y="94"/>
                  <a:pt x="11" y="94"/>
                </a:cubicBezTo>
                <a:cubicBezTo>
                  <a:pt x="8" y="93"/>
                  <a:pt x="6" y="92"/>
                  <a:pt x="5" y="91"/>
                </a:cubicBezTo>
                <a:cubicBezTo>
                  <a:pt x="5" y="91"/>
                  <a:pt x="4" y="91"/>
                  <a:pt x="4" y="90"/>
                </a:cubicBezTo>
                <a:cubicBezTo>
                  <a:pt x="4" y="87"/>
                  <a:pt x="4" y="84"/>
                  <a:pt x="4" y="81"/>
                </a:cubicBezTo>
                <a:cubicBezTo>
                  <a:pt x="4" y="81"/>
                  <a:pt x="4" y="80"/>
                  <a:pt x="5" y="80"/>
                </a:cubicBezTo>
                <a:cubicBezTo>
                  <a:pt x="6" y="79"/>
                  <a:pt x="7" y="78"/>
                  <a:pt x="9" y="78"/>
                </a:cubicBezTo>
                <a:cubicBezTo>
                  <a:pt x="9" y="72"/>
                  <a:pt x="9" y="72"/>
                  <a:pt x="9" y="72"/>
                </a:cubicBezTo>
                <a:cubicBezTo>
                  <a:pt x="9" y="72"/>
                  <a:pt x="8" y="72"/>
                  <a:pt x="8" y="72"/>
                </a:cubicBezTo>
                <a:cubicBezTo>
                  <a:pt x="5" y="72"/>
                  <a:pt x="3" y="71"/>
                  <a:pt x="2" y="70"/>
                </a:cubicBezTo>
                <a:cubicBezTo>
                  <a:pt x="1" y="69"/>
                  <a:pt x="1" y="69"/>
                  <a:pt x="1" y="68"/>
                </a:cubicBezTo>
                <a:cubicBezTo>
                  <a:pt x="1" y="65"/>
                  <a:pt x="1" y="62"/>
                  <a:pt x="1" y="60"/>
                </a:cubicBezTo>
                <a:cubicBezTo>
                  <a:pt x="1" y="59"/>
                  <a:pt x="1" y="59"/>
                  <a:pt x="2" y="58"/>
                </a:cubicBezTo>
                <a:cubicBezTo>
                  <a:pt x="3" y="57"/>
                  <a:pt x="5" y="56"/>
                  <a:pt x="8" y="56"/>
                </a:cubicBezTo>
                <a:cubicBezTo>
                  <a:pt x="8" y="56"/>
                  <a:pt x="9" y="56"/>
                  <a:pt x="9" y="55"/>
                </a:cubicBezTo>
                <a:cubicBezTo>
                  <a:pt x="9" y="55"/>
                  <a:pt x="8" y="55"/>
                  <a:pt x="8" y="54"/>
                </a:cubicBezTo>
                <a:cubicBezTo>
                  <a:pt x="8" y="51"/>
                  <a:pt x="8" y="48"/>
                  <a:pt x="8" y="45"/>
                </a:cubicBezTo>
                <a:cubicBezTo>
                  <a:pt x="8" y="45"/>
                  <a:pt x="9" y="44"/>
                  <a:pt x="9" y="44"/>
                </a:cubicBezTo>
                <a:cubicBezTo>
                  <a:pt x="8" y="44"/>
                  <a:pt x="8" y="44"/>
                  <a:pt x="7" y="43"/>
                </a:cubicBezTo>
                <a:cubicBezTo>
                  <a:pt x="4" y="43"/>
                  <a:pt x="2" y="42"/>
                  <a:pt x="1" y="41"/>
                </a:cubicBezTo>
                <a:cubicBezTo>
                  <a:pt x="0" y="41"/>
                  <a:pt x="0" y="40"/>
                  <a:pt x="0" y="39"/>
                </a:cubicBezTo>
                <a:cubicBezTo>
                  <a:pt x="0" y="37"/>
                  <a:pt x="0" y="34"/>
                  <a:pt x="0" y="31"/>
                </a:cubicBezTo>
                <a:cubicBezTo>
                  <a:pt x="0" y="30"/>
                  <a:pt x="0" y="30"/>
                  <a:pt x="1" y="29"/>
                </a:cubicBezTo>
                <a:cubicBezTo>
                  <a:pt x="2" y="28"/>
                  <a:pt x="4" y="27"/>
                  <a:pt x="7" y="27"/>
                </a:cubicBezTo>
                <a:cubicBezTo>
                  <a:pt x="10" y="26"/>
                  <a:pt x="15" y="26"/>
                  <a:pt x="20" y="26"/>
                </a:cubicBezTo>
                <a:cubicBezTo>
                  <a:pt x="25" y="26"/>
                  <a:pt x="29" y="26"/>
                  <a:pt x="33" y="27"/>
                </a:cubicBezTo>
                <a:cubicBezTo>
                  <a:pt x="36" y="27"/>
                  <a:pt x="38" y="28"/>
                  <a:pt x="39" y="29"/>
                </a:cubicBezTo>
                <a:cubicBezTo>
                  <a:pt x="39" y="30"/>
                  <a:pt x="40" y="30"/>
                  <a:pt x="40" y="31"/>
                </a:cubicBezTo>
                <a:cubicBezTo>
                  <a:pt x="40" y="34"/>
                  <a:pt x="40" y="37"/>
                  <a:pt x="40" y="39"/>
                </a:cubicBezTo>
                <a:cubicBezTo>
                  <a:pt x="39" y="40"/>
                  <a:pt x="39" y="41"/>
                  <a:pt x="39" y="41"/>
                </a:cubicBezTo>
                <a:cubicBezTo>
                  <a:pt x="40" y="41"/>
                  <a:pt x="40" y="41"/>
                  <a:pt x="41" y="41"/>
                </a:cubicBezTo>
                <a:cubicBezTo>
                  <a:pt x="44" y="42"/>
                  <a:pt x="46" y="43"/>
                  <a:pt x="47" y="44"/>
                </a:cubicBezTo>
                <a:cubicBezTo>
                  <a:pt x="48" y="44"/>
                  <a:pt x="48" y="45"/>
                  <a:pt x="48" y="45"/>
                </a:cubicBezTo>
                <a:cubicBezTo>
                  <a:pt x="48" y="48"/>
                  <a:pt x="48" y="51"/>
                  <a:pt x="48" y="54"/>
                </a:cubicBezTo>
                <a:cubicBezTo>
                  <a:pt x="48" y="55"/>
                  <a:pt x="48" y="55"/>
                  <a:pt x="47" y="56"/>
                </a:cubicBezTo>
                <a:cubicBezTo>
                  <a:pt x="46" y="56"/>
                  <a:pt x="44" y="57"/>
                  <a:pt x="41" y="58"/>
                </a:cubicBezTo>
                <a:cubicBezTo>
                  <a:pt x="41" y="58"/>
                  <a:pt x="40" y="58"/>
                  <a:pt x="40" y="58"/>
                </a:cubicBezTo>
                <a:close/>
                <a:moveTo>
                  <a:pt x="73" y="0"/>
                </a:moveTo>
                <a:cubicBezTo>
                  <a:pt x="68" y="0"/>
                  <a:pt x="64" y="1"/>
                  <a:pt x="60" y="1"/>
                </a:cubicBezTo>
                <a:cubicBezTo>
                  <a:pt x="58" y="2"/>
                  <a:pt x="55" y="3"/>
                  <a:pt x="54" y="4"/>
                </a:cubicBezTo>
                <a:cubicBezTo>
                  <a:pt x="54" y="4"/>
                  <a:pt x="54" y="4"/>
                  <a:pt x="54" y="5"/>
                </a:cubicBezTo>
                <a:cubicBezTo>
                  <a:pt x="54" y="8"/>
                  <a:pt x="54" y="11"/>
                  <a:pt x="54" y="14"/>
                </a:cubicBezTo>
                <a:cubicBezTo>
                  <a:pt x="54" y="14"/>
                  <a:pt x="54" y="15"/>
                  <a:pt x="54" y="15"/>
                </a:cubicBezTo>
                <a:cubicBezTo>
                  <a:pt x="55" y="16"/>
                  <a:pt x="55" y="16"/>
                  <a:pt x="55" y="16"/>
                </a:cubicBezTo>
                <a:cubicBezTo>
                  <a:pt x="55" y="16"/>
                  <a:pt x="55" y="16"/>
                  <a:pt x="54" y="16"/>
                </a:cubicBezTo>
                <a:cubicBezTo>
                  <a:pt x="51" y="17"/>
                  <a:pt x="49" y="17"/>
                  <a:pt x="48" y="18"/>
                </a:cubicBezTo>
                <a:cubicBezTo>
                  <a:pt x="48" y="19"/>
                  <a:pt x="47" y="19"/>
                  <a:pt x="47" y="20"/>
                </a:cubicBezTo>
                <a:cubicBezTo>
                  <a:pt x="47" y="23"/>
                  <a:pt x="47" y="26"/>
                  <a:pt x="47" y="28"/>
                </a:cubicBezTo>
                <a:cubicBezTo>
                  <a:pt x="47" y="29"/>
                  <a:pt x="48" y="30"/>
                  <a:pt x="48" y="30"/>
                </a:cubicBezTo>
                <a:cubicBezTo>
                  <a:pt x="49" y="31"/>
                  <a:pt x="51" y="32"/>
                  <a:pt x="54" y="32"/>
                </a:cubicBezTo>
                <a:cubicBezTo>
                  <a:pt x="54" y="32"/>
                  <a:pt x="55" y="33"/>
                  <a:pt x="55" y="33"/>
                </a:cubicBezTo>
                <a:cubicBezTo>
                  <a:pt x="54" y="33"/>
                  <a:pt x="54" y="33"/>
                  <a:pt x="54" y="33"/>
                </a:cubicBezTo>
                <a:cubicBezTo>
                  <a:pt x="53" y="34"/>
                  <a:pt x="53" y="34"/>
                  <a:pt x="53" y="35"/>
                </a:cubicBezTo>
                <a:cubicBezTo>
                  <a:pt x="53" y="38"/>
                  <a:pt x="53" y="41"/>
                  <a:pt x="53" y="43"/>
                </a:cubicBezTo>
                <a:cubicBezTo>
                  <a:pt x="53" y="44"/>
                  <a:pt x="53" y="44"/>
                  <a:pt x="54" y="45"/>
                </a:cubicBezTo>
                <a:cubicBezTo>
                  <a:pt x="55" y="46"/>
                  <a:pt x="56" y="46"/>
                  <a:pt x="57" y="47"/>
                </a:cubicBezTo>
                <a:cubicBezTo>
                  <a:pt x="56" y="47"/>
                  <a:pt x="55" y="48"/>
                  <a:pt x="55" y="48"/>
                </a:cubicBezTo>
                <a:cubicBezTo>
                  <a:pt x="54" y="49"/>
                  <a:pt x="54" y="49"/>
                  <a:pt x="54" y="50"/>
                </a:cubicBezTo>
                <a:cubicBezTo>
                  <a:pt x="54" y="52"/>
                  <a:pt x="54" y="55"/>
                  <a:pt x="54" y="58"/>
                </a:cubicBezTo>
                <a:cubicBezTo>
                  <a:pt x="54" y="59"/>
                  <a:pt x="54" y="59"/>
                  <a:pt x="55" y="60"/>
                </a:cubicBezTo>
                <a:cubicBezTo>
                  <a:pt x="56" y="61"/>
                  <a:pt x="57" y="61"/>
                  <a:pt x="59" y="62"/>
                </a:cubicBezTo>
                <a:cubicBezTo>
                  <a:pt x="59" y="62"/>
                  <a:pt x="58" y="62"/>
                  <a:pt x="58" y="63"/>
                </a:cubicBezTo>
                <a:cubicBezTo>
                  <a:pt x="57" y="63"/>
                  <a:pt x="57" y="64"/>
                  <a:pt x="57" y="64"/>
                </a:cubicBezTo>
                <a:cubicBezTo>
                  <a:pt x="57" y="67"/>
                  <a:pt x="57" y="70"/>
                  <a:pt x="57" y="73"/>
                </a:cubicBezTo>
                <a:cubicBezTo>
                  <a:pt x="57" y="74"/>
                  <a:pt x="57" y="74"/>
                  <a:pt x="58" y="75"/>
                </a:cubicBezTo>
                <a:cubicBezTo>
                  <a:pt x="58" y="75"/>
                  <a:pt x="58" y="75"/>
                  <a:pt x="59" y="76"/>
                </a:cubicBezTo>
                <a:cubicBezTo>
                  <a:pt x="57" y="76"/>
                  <a:pt x="56" y="77"/>
                  <a:pt x="55" y="77"/>
                </a:cubicBezTo>
                <a:cubicBezTo>
                  <a:pt x="54" y="78"/>
                  <a:pt x="54" y="78"/>
                  <a:pt x="54" y="79"/>
                </a:cubicBezTo>
                <a:cubicBezTo>
                  <a:pt x="54" y="82"/>
                  <a:pt x="54" y="85"/>
                  <a:pt x="54" y="88"/>
                </a:cubicBezTo>
                <a:cubicBezTo>
                  <a:pt x="54" y="88"/>
                  <a:pt x="54" y="89"/>
                  <a:pt x="55" y="89"/>
                </a:cubicBezTo>
                <a:cubicBezTo>
                  <a:pt x="56" y="90"/>
                  <a:pt x="58" y="91"/>
                  <a:pt x="61" y="92"/>
                </a:cubicBezTo>
                <a:cubicBezTo>
                  <a:pt x="64" y="92"/>
                  <a:pt x="69" y="92"/>
                  <a:pt x="74" y="92"/>
                </a:cubicBezTo>
                <a:cubicBezTo>
                  <a:pt x="79" y="92"/>
                  <a:pt x="84" y="92"/>
                  <a:pt x="87" y="92"/>
                </a:cubicBezTo>
                <a:cubicBezTo>
                  <a:pt x="90" y="91"/>
                  <a:pt x="92" y="90"/>
                  <a:pt x="93" y="89"/>
                </a:cubicBezTo>
                <a:cubicBezTo>
                  <a:pt x="93" y="89"/>
                  <a:pt x="94" y="89"/>
                  <a:pt x="94" y="88"/>
                </a:cubicBezTo>
                <a:cubicBezTo>
                  <a:pt x="94" y="85"/>
                  <a:pt x="94" y="82"/>
                  <a:pt x="94" y="79"/>
                </a:cubicBezTo>
                <a:cubicBezTo>
                  <a:pt x="94" y="78"/>
                  <a:pt x="94" y="78"/>
                  <a:pt x="93" y="77"/>
                </a:cubicBezTo>
                <a:cubicBezTo>
                  <a:pt x="93" y="77"/>
                  <a:pt x="92" y="77"/>
                  <a:pt x="92" y="76"/>
                </a:cubicBezTo>
                <a:cubicBezTo>
                  <a:pt x="93" y="76"/>
                  <a:pt x="95" y="75"/>
                  <a:pt x="95" y="75"/>
                </a:cubicBezTo>
                <a:cubicBezTo>
                  <a:pt x="96" y="74"/>
                  <a:pt x="96" y="74"/>
                  <a:pt x="96" y="73"/>
                </a:cubicBezTo>
                <a:cubicBezTo>
                  <a:pt x="96" y="70"/>
                  <a:pt x="96" y="67"/>
                  <a:pt x="96" y="64"/>
                </a:cubicBezTo>
                <a:cubicBezTo>
                  <a:pt x="96" y="64"/>
                  <a:pt x="96" y="63"/>
                  <a:pt x="96" y="63"/>
                </a:cubicBezTo>
                <a:cubicBezTo>
                  <a:pt x="95" y="62"/>
                  <a:pt x="93" y="61"/>
                  <a:pt x="91" y="61"/>
                </a:cubicBezTo>
                <a:cubicBezTo>
                  <a:pt x="92" y="61"/>
                  <a:pt x="92" y="60"/>
                  <a:pt x="93" y="60"/>
                </a:cubicBezTo>
                <a:cubicBezTo>
                  <a:pt x="93" y="59"/>
                  <a:pt x="94" y="59"/>
                  <a:pt x="94" y="58"/>
                </a:cubicBezTo>
                <a:cubicBezTo>
                  <a:pt x="94" y="55"/>
                  <a:pt x="94" y="52"/>
                  <a:pt x="94" y="50"/>
                </a:cubicBezTo>
                <a:cubicBezTo>
                  <a:pt x="94" y="49"/>
                  <a:pt x="94" y="49"/>
                  <a:pt x="93" y="48"/>
                </a:cubicBezTo>
                <a:cubicBezTo>
                  <a:pt x="92" y="47"/>
                  <a:pt x="91" y="47"/>
                  <a:pt x="90" y="46"/>
                </a:cubicBezTo>
                <a:cubicBezTo>
                  <a:pt x="91" y="46"/>
                  <a:pt x="91" y="46"/>
                  <a:pt x="92" y="45"/>
                </a:cubicBezTo>
                <a:cubicBezTo>
                  <a:pt x="92" y="45"/>
                  <a:pt x="93" y="44"/>
                  <a:pt x="93" y="43"/>
                </a:cubicBezTo>
                <a:cubicBezTo>
                  <a:pt x="93" y="41"/>
                  <a:pt x="93" y="38"/>
                  <a:pt x="93" y="35"/>
                </a:cubicBezTo>
                <a:cubicBezTo>
                  <a:pt x="93" y="34"/>
                  <a:pt x="92" y="34"/>
                  <a:pt x="92" y="33"/>
                </a:cubicBezTo>
                <a:cubicBezTo>
                  <a:pt x="91" y="32"/>
                  <a:pt x="89" y="31"/>
                  <a:pt x="86" y="31"/>
                </a:cubicBezTo>
                <a:cubicBezTo>
                  <a:pt x="86" y="31"/>
                  <a:pt x="85" y="31"/>
                  <a:pt x="85" y="31"/>
                </a:cubicBezTo>
                <a:cubicBezTo>
                  <a:pt x="86" y="31"/>
                  <a:pt x="86" y="30"/>
                  <a:pt x="86" y="30"/>
                </a:cubicBezTo>
                <a:cubicBezTo>
                  <a:pt x="87" y="30"/>
                  <a:pt x="87" y="29"/>
                  <a:pt x="87" y="28"/>
                </a:cubicBezTo>
                <a:cubicBezTo>
                  <a:pt x="87" y="26"/>
                  <a:pt x="87" y="23"/>
                  <a:pt x="87" y="20"/>
                </a:cubicBezTo>
                <a:cubicBezTo>
                  <a:pt x="87" y="19"/>
                  <a:pt x="87" y="19"/>
                  <a:pt x="86" y="18"/>
                </a:cubicBezTo>
                <a:cubicBezTo>
                  <a:pt x="86" y="18"/>
                  <a:pt x="86" y="18"/>
                  <a:pt x="85" y="18"/>
                </a:cubicBezTo>
                <a:cubicBezTo>
                  <a:pt x="86" y="18"/>
                  <a:pt x="86" y="18"/>
                  <a:pt x="86" y="18"/>
                </a:cubicBezTo>
                <a:cubicBezTo>
                  <a:pt x="89" y="17"/>
                  <a:pt x="91" y="16"/>
                  <a:pt x="92" y="15"/>
                </a:cubicBezTo>
                <a:cubicBezTo>
                  <a:pt x="93" y="15"/>
                  <a:pt x="93" y="15"/>
                  <a:pt x="93" y="14"/>
                </a:cubicBezTo>
                <a:cubicBezTo>
                  <a:pt x="93" y="11"/>
                  <a:pt x="93" y="8"/>
                  <a:pt x="93" y="5"/>
                </a:cubicBezTo>
                <a:cubicBezTo>
                  <a:pt x="93" y="5"/>
                  <a:pt x="93" y="4"/>
                  <a:pt x="92" y="3"/>
                </a:cubicBezTo>
                <a:cubicBezTo>
                  <a:pt x="91" y="2"/>
                  <a:pt x="89" y="2"/>
                  <a:pt x="86" y="1"/>
                </a:cubicBezTo>
                <a:cubicBezTo>
                  <a:pt x="83" y="1"/>
                  <a:pt x="78" y="0"/>
                  <a:pt x="73" y="0"/>
                </a:cubicBezTo>
                <a:close/>
                <a:moveTo>
                  <a:pt x="78" y="18"/>
                </a:moveTo>
                <a:cubicBezTo>
                  <a:pt x="78" y="19"/>
                  <a:pt x="79" y="19"/>
                  <a:pt x="79" y="19"/>
                </a:cubicBezTo>
                <a:cubicBezTo>
                  <a:pt x="81" y="19"/>
                  <a:pt x="82" y="19"/>
                  <a:pt x="82" y="19"/>
                </a:cubicBezTo>
                <a:cubicBezTo>
                  <a:pt x="82" y="20"/>
                  <a:pt x="81" y="20"/>
                  <a:pt x="79" y="20"/>
                </a:cubicBezTo>
                <a:cubicBezTo>
                  <a:pt x="76" y="21"/>
                  <a:pt x="72" y="21"/>
                  <a:pt x="67" y="21"/>
                </a:cubicBezTo>
                <a:cubicBezTo>
                  <a:pt x="62" y="21"/>
                  <a:pt x="58" y="21"/>
                  <a:pt x="55" y="20"/>
                </a:cubicBezTo>
                <a:cubicBezTo>
                  <a:pt x="53" y="20"/>
                  <a:pt x="52" y="20"/>
                  <a:pt x="52" y="19"/>
                </a:cubicBezTo>
                <a:cubicBezTo>
                  <a:pt x="52" y="19"/>
                  <a:pt x="53" y="19"/>
                  <a:pt x="55" y="19"/>
                </a:cubicBezTo>
                <a:cubicBezTo>
                  <a:pt x="57" y="18"/>
                  <a:pt x="60" y="18"/>
                  <a:pt x="63" y="18"/>
                </a:cubicBezTo>
                <a:cubicBezTo>
                  <a:pt x="66" y="18"/>
                  <a:pt x="69" y="19"/>
                  <a:pt x="73" y="19"/>
                </a:cubicBezTo>
                <a:cubicBezTo>
                  <a:pt x="75" y="19"/>
                  <a:pt x="76" y="19"/>
                  <a:pt x="78" y="18"/>
                </a:cubicBezTo>
                <a:close/>
                <a:moveTo>
                  <a:pt x="85" y="4"/>
                </a:moveTo>
                <a:cubicBezTo>
                  <a:pt x="87" y="4"/>
                  <a:pt x="88" y="4"/>
                  <a:pt x="88" y="5"/>
                </a:cubicBezTo>
                <a:cubicBezTo>
                  <a:pt x="88" y="5"/>
                  <a:pt x="87" y="5"/>
                  <a:pt x="85" y="5"/>
                </a:cubicBezTo>
                <a:cubicBezTo>
                  <a:pt x="82" y="6"/>
                  <a:pt x="78" y="6"/>
                  <a:pt x="73" y="6"/>
                </a:cubicBezTo>
                <a:cubicBezTo>
                  <a:pt x="69" y="6"/>
                  <a:pt x="64" y="6"/>
                  <a:pt x="61" y="5"/>
                </a:cubicBezTo>
                <a:cubicBezTo>
                  <a:pt x="59" y="5"/>
                  <a:pt x="58" y="5"/>
                  <a:pt x="58" y="5"/>
                </a:cubicBezTo>
                <a:cubicBezTo>
                  <a:pt x="58" y="4"/>
                  <a:pt x="59" y="4"/>
                  <a:pt x="61" y="4"/>
                </a:cubicBezTo>
                <a:cubicBezTo>
                  <a:pt x="64" y="3"/>
                  <a:pt x="69" y="3"/>
                  <a:pt x="73" y="3"/>
                </a:cubicBezTo>
                <a:cubicBezTo>
                  <a:pt x="78" y="3"/>
                  <a:pt x="82" y="3"/>
                  <a:pt x="85" y="4"/>
                </a:cubicBezTo>
                <a:close/>
                <a:moveTo>
                  <a:pt x="78" y="33"/>
                </a:moveTo>
                <a:cubicBezTo>
                  <a:pt x="80" y="33"/>
                  <a:pt x="83" y="33"/>
                  <a:pt x="85" y="34"/>
                </a:cubicBezTo>
                <a:cubicBezTo>
                  <a:pt x="87" y="34"/>
                  <a:pt x="88" y="34"/>
                  <a:pt x="88" y="34"/>
                </a:cubicBezTo>
                <a:cubicBezTo>
                  <a:pt x="88" y="35"/>
                  <a:pt x="87" y="35"/>
                  <a:pt x="85" y="35"/>
                </a:cubicBezTo>
                <a:cubicBezTo>
                  <a:pt x="82" y="36"/>
                  <a:pt x="78" y="36"/>
                  <a:pt x="73" y="36"/>
                </a:cubicBezTo>
                <a:cubicBezTo>
                  <a:pt x="68" y="36"/>
                  <a:pt x="64" y="36"/>
                  <a:pt x="61" y="35"/>
                </a:cubicBezTo>
                <a:cubicBezTo>
                  <a:pt x="59" y="35"/>
                  <a:pt x="58" y="35"/>
                  <a:pt x="58" y="34"/>
                </a:cubicBezTo>
                <a:cubicBezTo>
                  <a:pt x="58" y="34"/>
                  <a:pt x="59" y="34"/>
                  <a:pt x="61" y="34"/>
                </a:cubicBezTo>
                <a:cubicBezTo>
                  <a:pt x="61" y="33"/>
                  <a:pt x="62" y="33"/>
                  <a:pt x="63" y="33"/>
                </a:cubicBezTo>
                <a:cubicBezTo>
                  <a:pt x="64" y="33"/>
                  <a:pt x="66" y="33"/>
                  <a:pt x="67" y="33"/>
                </a:cubicBezTo>
                <a:cubicBezTo>
                  <a:pt x="71" y="33"/>
                  <a:pt x="75" y="33"/>
                  <a:pt x="78" y="33"/>
                </a:cubicBezTo>
                <a:close/>
                <a:moveTo>
                  <a:pt x="82" y="48"/>
                </a:moveTo>
                <a:cubicBezTo>
                  <a:pt x="83" y="48"/>
                  <a:pt x="85" y="48"/>
                  <a:pt x="86" y="48"/>
                </a:cubicBezTo>
                <a:cubicBezTo>
                  <a:pt x="88" y="49"/>
                  <a:pt x="89" y="49"/>
                  <a:pt x="89" y="49"/>
                </a:cubicBezTo>
                <a:cubicBezTo>
                  <a:pt x="89" y="49"/>
                  <a:pt x="88" y="50"/>
                  <a:pt x="86" y="50"/>
                </a:cubicBezTo>
                <a:cubicBezTo>
                  <a:pt x="83" y="50"/>
                  <a:pt x="79" y="51"/>
                  <a:pt x="74" y="51"/>
                </a:cubicBezTo>
                <a:cubicBezTo>
                  <a:pt x="69" y="51"/>
                  <a:pt x="65" y="50"/>
                  <a:pt x="62" y="50"/>
                </a:cubicBezTo>
                <a:cubicBezTo>
                  <a:pt x="60" y="50"/>
                  <a:pt x="59" y="49"/>
                  <a:pt x="59" y="49"/>
                </a:cubicBezTo>
                <a:cubicBezTo>
                  <a:pt x="59" y="49"/>
                  <a:pt x="60" y="49"/>
                  <a:pt x="62" y="48"/>
                </a:cubicBezTo>
                <a:cubicBezTo>
                  <a:pt x="63" y="48"/>
                  <a:pt x="64" y="48"/>
                  <a:pt x="65" y="48"/>
                </a:cubicBezTo>
                <a:cubicBezTo>
                  <a:pt x="68" y="48"/>
                  <a:pt x="70" y="48"/>
                  <a:pt x="73" y="48"/>
                </a:cubicBezTo>
                <a:cubicBezTo>
                  <a:pt x="76" y="48"/>
                  <a:pt x="79" y="48"/>
                  <a:pt x="82" y="48"/>
                </a:cubicBezTo>
                <a:close/>
                <a:moveTo>
                  <a:pt x="83" y="63"/>
                </a:moveTo>
                <a:cubicBezTo>
                  <a:pt x="85" y="63"/>
                  <a:pt x="87" y="63"/>
                  <a:pt x="89" y="63"/>
                </a:cubicBezTo>
                <a:cubicBezTo>
                  <a:pt x="91" y="64"/>
                  <a:pt x="92" y="64"/>
                  <a:pt x="92" y="64"/>
                </a:cubicBezTo>
                <a:cubicBezTo>
                  <a:pt x="92" y="64"/>
                  <a:pt x="91" y="64"/>
                  <a:pt x="89" y="65"/>
                </a:cubicBezTo>
                <a:cubicBezTo>
                  <a:pt x="86" y="65"/>
                  <a:pt x="81" y="66"/>
                  <a:pt x="77" y="66"/>
                </a:cubicBezTo>
                <a:cubicBezTo>
                  <a:pt x="72" y="66"/>
                  <a:pt x="68" y="65"/>
                  <a:pt x="65" y="65"/>
                </a:cubicBezTo>
                <a:cubicBezTo>
                  <a:pt x="62" y="64"/>
                  <a:pt x="62" y="64"/>
                  <a:pt x="62" y="64"/>
                </a:cubicBezTo>
                <a:cubicBezTo>
                  <a:pt x="62" y="64"/>
                  <a:pt x="62" y="64"/>
                  <a:pt x="65" y="63"/>
                </a:cubicBezTo>
                <a:cubicBezTo>
                  <a:pt x="65" y="63"/>
                  <a:pt x="66" y="63"/>
                  <a:pt x="67" y="63"/>
                </a:cubicBezTo>
                <a:cubicBezTo>
                  <a:pt x="69" y="63"/>
                  <a:pt x="72" y="63"/>
                  <a:pt x="74" y="63"/>
                </a:cubicBezTo>
                <a:cubicBezTo>
                  <a:pt x="77" y="63"/>
                  <a:pt x="81" y="63"/>
                  <a:pt x="83" y="63"/>
                </a:cubicBezTo>
                <a:close/>
                <a:moveTo>
                  <a:pt x="84" y="78"/>
                </a:moveTo>
                <a:cubicBezTo>
                  <a:pt x="85" y="78"/>
                  <a:pt x="85" y="78"/>
                  <a:pt x="86" y="78"/>
                </a:cubicBezTo>
                <a:cubicBezTo>
                  <a:pt x="88" y="78"/>
                  <a:pt x="89" y="78"/>
                  <a:pt x="89" y="79"/>
                </a:cubicBezTo>
                <a:cubicBezTo>
                  <a:pt x="89" y="79"/>
                  <a:pt x="88" y="79"/>
                  <a:pt x="86" y="79"/>
                </a:cubicBezTo>
                <a:cubicBezTo>
                  <a:pt x="83" y="80"/>
                  <a:pt x="79" y="80"/>
                  <a:pt x="74" y="80"/>
                </a:cubicBezTo>
                <a:cubicBezTo>
                  <a:pt x="69" y="80"/>
                  <a:pt x="65" y="80"/>
                  <a:pt x="62" y="79"/>
                </a:cubicBezTo>
                <a:cubicBezTo>
                  <a:pt x="60" y="79"/>
                  <a:pt x="59" y="79"/>
                  <a:pt x="59" y="79"/>
                </a:cubicBezTo>
                <a:cubicBezTo>
                  <a:pt x="59" y="78"/>
                  <a:pt x="60" y="78"/>
                  <a:pt x="62" y="78"/>
                </a:cubicBezTo>
                <a:cubicBezTo>
                  <a:pt x="63" y="78"/>
                  <a:pt x="65" y="77"/>
                  <a:pt x="66" y="77"/>
                </a:cubicBezTo>
                <a:cubicBezTo>
                  <a:pt x="69" y="78"/>
                  <a:pt x="73" y="78"/>
                  <a:pt x="77" y="78"/>
                </a:cubicBezTo>
                <a:cubicBezTo>
                  <a:pt x="79" y="78"/>
                  <a:pt x="82" y="78"/>
                  <a:pt x="84" y="78"/>
                </a:cubicBezTo>
                <a:close/>
                <a:moveTo>
                  <a:pt x="9" y="81"/>
                </a:moveTo>
                <a:cubicBezTo>
                  <a:pt x="9" y="81"/>
                  <a:pt x="9" y="81"/>
                  <a:pt x="9" y="81"/>
                </a:cubicBezTo>
                <a:cubicBezTo>
                  <a:pt x="9" y="81"/>
                  <a:pt x="9" y="81"/>
                  <a:pt x="9" y="81"/>
                </a:cubicBezTo>
                <a:cubicBezTo>
                  <a:pt x="9" y="81"/>
                  <a:pt x="9" y="81"/>
                  <a:pt x="9" y="81"/>
                </a:cubicBezTo>
                <a:close/>
                <a:moveTo>
                  <a:pt x="40" y="70"/>
                </a:moveTo>
                <a:cubicBezTo>
                  <a:pt x="40" y="70"/>
                  <a:pt x="40" y="70"/>
                  <a:pt x="40" y="70"/>
                </a:cubicBezTo>
                <a:cubicBezTo>
                  <a:pt x="39" y="71"/>
                  <a:pt x="37" y="72"/>
                  <a:pt x="34" y="72"/>
                </a:cubicBezTo>
                <a:cubicBezTo>
                  <a:pt x="34" y="72"/>
                  <a:pt x="33" y="72"/>
                  <a:pt x="33" y="72"/>
                </a:cubicBezTo>
                <a:cubicBezTo>
                  <a:pt x="36" y="72"/>
                  <a:pt x="39" y="72"/>
                  <a:pt x="41" y="71"/>
                </a:cubicBezTo>
                <a:cubicBezTo>
                  <a:pt x="43" y="71"/>
                  <a:pt x="44" y="71"/>
                  <a:pt x="44" y="71"/>
                </a:cubicBezTo>
                <a:cubicBezTo>
                  <a:pt x="44" y="71"/>
                  <a:pt x="43" y="70"/>
                  <a:pt x="41" y="70"/>
                </a:cubicBezTo>
                <a:cubicBezTo>
                  <a:pt x="41" y="70"/>
                  <a:pt x="40" y="70"/>
                  <a:pt x="40" y="70"/>
                </a:cubicBezTo>
                <a:close/>
                <a:moveTo>
                  <a:pt x="33" y="43"/>
                </a:moveTo>
                <a:cubicBezTo>
                  <a:pt x="33" y="43"/>
                  <a:pt x="33" y="43"/>
                  <a:pt x="33" y="43"/>
                </a:cubicBezTo>
                <a:cubicBezTo>
                  <a:pt x="29" y="44"/>
                  <a:pt x="25" y="44"/>
                  <a:pt x="20" y="44"/>
                </a:cubicBezTo>
                <a:cubicBezTo>
                  <a:pt x="18" y="44"/>
                  <a:pt x="17" y="44"/>
                  <a:pt x="15" y="44"/>
                </a:cubicBezTo>
                <a:cubicBezTo>
                  <a:pt x="14" y="44"/>
                  <a:pt x="13" y="45"/>
                  <a:pt x="13" y="45"/>
                </a:cubicBezTo>
                <a:cubicBezTo>
                  <a:pt x="13" y="45"/>
                  <a:pt x="14" y="45"/>
                  <a:pt x="16" y="46"/>
                </a:cubicBezTo>
                <a:cubicBezTo>
                  <a:pt x="19" y="46"/>
                  <a:pt x="23" y="46"/>
                  <a:pt x="28" y="46"/>
                </a:cubicBezTo>
                <a:cubicBezTo>
                  <a:pt x="33" y="46"/>
                  <a:pt x="37" y="46"/>
                  <a:pt x="40" y="46"/>
                </a:cubicBezTo>
                <a:cubicBezTo>
                  <a:pt x="42" y="45"/>
                  <a:pt x="43" y="45"/>
                  <a:pt x="43" y="45"/>
                </a:cubicBezTo>
                <a:cubicBezTo>
                  <a:pt x="43" y="45"/>
                  <a:pt x="42" y="44"/>
                  <a:pt x="40" y="44"/>
                </a:cubicBezTo>
                <a:cubicBezTo>
                  <a:pt x="38" y="44"/>
                  <a:pt x="36" y="43"/>
                  <a:pt x="33" y="43"/>
                </a:cubicBezTo>
                <a:close/>
                <a:moveTo>
                  <a:pt x="32" y="30"/>
                </a:moveTo>
                <a:cubicBezTo>
                  <a:pt x="29" y="29"/>
                  <a:pt x="25" y="29"/>
                  <a:pt x="20" y="29"/>
                </a:cubicBezTo>
                <a:cubicBezTo>
                  <a:pt x="15" y="29"/>
                  <a:pt x="11" y="29"/>
                  <a:pt x="8" y="30"/>
                </a:cubicBezTo>
                <a:cubicBezTo>
                  <a:pt x="6" y="30"/>
                  <a:pt x="5" y="30"/>
                  <a:pt x="5" y="30"/>
                </a:cubicBezTo>
                <a:cubicBezTo>
                  <a:pt x="5" y="31"/>
                  <a:pt x="6" y="31"/>
                  <a:pt x="8" y="31"/>
                </a:cubicBezTo>
                <a:cubicBezTo>
                  <a:pt x="11" y="32"/>
                  <a:pt x="15" y="32"/>
                  <a:pt x="20" y="32"/>
                </a:cubicBezTo>
                <a:cubicBezTo>
                  <a:pt x="25" y="32"/>
                  <a:pt x="29" y="32"/>
                  <a:pt x="32" y="31"/>
                </a:cubicBezTo>
                <a:cubicBezTo>
                  <a:pt x="34" y="31"/>
                  <a:pt x="35" y="31"/>
                  <a:pt x="35" y="30"/>
                </a:cubicBezTo>
                <a:cubicBezTo>
                  <a:pt x="35" y="30"/>
                  <a:pt x="34" y="30"/>
                  <a:pt x="32" y="30"/>
                </a:cubicBezTo>
                <a:close/>
                <a:moveTo>
                  <a:pt x="34" y="59"/>
                </a:moveTo>
                <a:cubicBezTo>
                  <a:pt x="32" y="59"/>
                  <a:pt x="30" y="59"/>
                  <a:pt x="28" y="59"/>
                </a:cubicBezTo>
                <a:cubicBezTo>
                  <a:pt x="23" y="59"/>
                  <a:pt x="19" y="58"/>
                  <a:pt x="15" y="58"/>
                </a:cubicBezTo>
                <a:cubicBezTo>
                  <a:pt x="15" y="58"/>
                  <a:pt x="15" y="58"/>
                  <a:pt x="15" y="58"/>
                </a:cubicBezTo>
                <a:cubicBezTo>
                  <a:pt x="13" y="58"/>
                  <a:pt x="11" y="58"/>
                  <a:pt x="9" y="58"/>
                </a:cubicBezTo>
                <a:cubicBezTo>
                  <a:pt x="7" y="59"/>
                  <a:pt x="6" y="59"/>
                  <a:pt x="6" y="59"/>
                </a:cubicBezTo>
                <a:cubicBezTo>
                  <a:pt x="6" y="59"/>
                  <a:pt x="7" y="60"/>
                  <a:pt x="9" y="60"/>
                </a:cubicBezTo>
                <a:cubicBezTo>
                  <a:pt x="12" y="60"/>
                  <a:pt x="16" y="61"/>
                  <a:pt x="21" y="61"/>
                </a:cubicBezTo>
                <a:cubicBezTo>
                  <a:pt x="26" y="61"/>
                  <a:pt x="30" y="60"/>
                  <a:pt x="33" y="60"/>
                </a:cubicBezTo>
                <a:cubicBezTo>
                  <a:pt x="35" y="60"/>
                  <a:pt x="36" y="59"/>
                  <a:pt x="36" y="59"/>
                </a:cubicBezTo>
                <a:cubicBezTo>
                  <a:pt x="36" y="59"/>
                  <a:pt x="35" y="59"/>
                  <a:pt x="34" y="5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a typeface="微软雅黑" panose="020B0503020204020204" pitchFamily="34" charset="-122"/>
            </a:endParaRPr>
          </a:p>
        </p:txBody>
      </p:sp>
      <p:pic>
        <p:nvPicPr>
          <p:cNvPr id="9"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3008200589"/>
      </p:ext>
    </p:extLst>
  </p:cSld>
  <p:clrMapOvr>
    <a:masterClrMapping/>
  </p:clrMapOvr>
  <p:transition spd="slow" advTm="0">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原创设计师QQ598969553      _1" descr="C:\Users\Administrator\Desktop\4240119742054840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6754" y="1393532"/>
            <a:ext cx="1558837" cy="1033755"/>
          </a:xfrm>
          <a:prstGeom prst="rect">
            <a:avLst/>
          </a:prstGeom>
          <a:noFill/>
          <a:extLst>
            <a:ext uri="{909E8E84-426E-40DD-AFC4-6F175D3DCCD1}">
              <a14:hiddenFill xmlns:a14="http://schemas.microsoft.com/office/drawing/2010/main">
                <a:solidFill>
                  <a:srgbClr val="FFFFFF"/>
                </a:solidFill>
              </a14:hiddenFill>
            </a:ext>
          </a:extLst>
        </p:spPr>
      </p:pic>
      <p:pic>
        <p:nvPicPr>
          <p:cNvPr id="21" name="原创设计师QQ598969553      _2" descr="C:\Users\Administrator\Desktop\W020100903381871082924.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21790" y="1433027"/>
            <a:ext cx="1578999" cy="1042140"/>
          </a:xfrm>
          <a:prstGeom prst="rect">
            <a:avLst/>
          </a:prstGeom>
          <a:noFill/>
          <a:extLst>
            <a:ext uri="{909E8E84-426E-40DD-AFC4-6F175D3DCCD1}">
              <a14:hiddenFill xmlns:a14="http://schemas.microsoft.com/office/drawing/2010/main">
                <a:solidFill>
                  <a:srgbClr val="FFFFFF"/>
                </a:solidFill>
              </a14:hiddenFill>
            </a:ext>
          </a:extLst>
        </p:spPr>
      </p:pic>
      <p:pic>
        <p:nvPicPr>
          <p:cNvPr id="22" name="原创设计师QQ598969553      _3" descr="C:\Users\Administrator\Desktop\4240119742054840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85198" y="1393532"/>
            <a:ext cx="1566597" cy="1033755"/>
          </a:xfrm>
          <a:prstGeom prst="rect">
            <a:avLst/>
          </a:prstGeom>
          <a:noFill/>
          <a:extLst>
            <a:ext uri="{909E8E84-426E-40DD-AFC4-6F175D3DCCD1}">
              <a14:hiddenFill xmlns:a14="http://schemas.microsoft.com/office/drawing/2010/main">
                <a:solidFill>
                  <a:srgbClr val="FFFFFF"/>
                </a:solidFill>
              </a14:hiddenFill>
            </a:ext>
          </a:extLst>
        </p:spPr>
      </p:pic>
      <p:pic>
        <p:nvPicPr>
          <p:cNvPr id="18" name="原创设计师QQ598969553      _4" descr="C:\Users\Administrator\Desktop\W020100903381871082924.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09493" y="1433027"/>
            <a:ext cx="1578999" cy="1042140"/>
          </a:xfrm>
          <a:prstGeom prst="rect">
            <a:avLst/>
          </a:prstGeom>
          <a:noFill/>
          <a:extLst>
            <a:ext uri="{909E8E84-426E-40DD-AFC4-6F175D3DCCD1}">
              <a14:hiddenFill xmlns:a14="http://schemas.microsoft.com/office/drawing/2010/main">
                <a:solidFill>
                  <a:srgbClr val="FFFFFF"/>
                </a:solidFill>
              </a14:hiddenFill>
            </a:ext>
          </a:extLst>
        </p:spPr>
      </p:pic>
      <p:sp>
        <p:nvSpPr>
          <p:cNvPr id="41" name="原创设计师QQ598969553      _5"/>
          <p:cNvSpPr>
            <a:spLocks noChangeArrowheads="1"/>
          </p:cNvSpPr>
          <p:nvPr/>
        </p:nvSpPr>
        <p:spPr bwMode="auto">
          <a:xfrm>
            <a:off x="701683" y="2330499"/>
            <a:ext cx="1586808" cy="303779"/>
          </a:xfrm>
          <a:prstGeom prst="rect">
            <a:avLst/>
          </a:prstGeom>
          <a:solidFill>
            <a:schemeClr val="accent1"/>
          </a:solidFill>
          <a:ln>
            <a:noFill/>
          </a:ln>
          <a:effectLst>
            <a:outerShdw blurRad="152400" dist="152400" dir="5400000" sx="94000" sy="94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0460" tIns="30230" rIns="60460" bIns="30230" rtlCol="0" anchor="ctr"/>
          <a:lstStyle/>
          <a:p>
            <a:pPr algn="ctr"/>
            <a:r>
              <a:rPr lang="zh-CN" altLang="en-US" sz="1350" dirty="0">
                <a:solidFill>
                  <a:srgbClr val="FFFFFF"/>
                </a:solidFill>
                <a:latin typeface="微软雅黑" pitchFamily="34" charset="-122"/>
                <a:ea typeface="微软雅黑" panose="020B0503020204020204" pitchFamily="34" charset="-122"/>
              </a:rPr>
              <a:t>产品一</a:t>
            </a:r>
          </a:p>
        </p:txBody>
      </p:sp>
      <p:sp>
        <p:nvSpPr>
          <p:cNvPr id="40" name="原创设计师QQ598969553      _6"/>
          <p:cNvSpPr txBox="1">
            <a:spLocks noChangeArrowheads="1"/>
          </p:cNvSpPr>
          <p:nvPr/>
        </p:nvSpPr>
        <p:spPr bwMode="auto">
          <a:xfrm>
            <a:off x="605886" y="3362928"/>
            <a:ext cx="1781375" cy="1214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683" tIns="42342" rIns="84683" bIns="42342"/>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9pPr>
          </a:lstStyle>
          <a:p>
            <a:pPr lvl="0">
              <a:lnSpc>
                <a:spcPct val="150000"/>
              </a:lnSpc>
              <a:defRPr/>
            </a:pPr>
            <a:r>
              <a:rPr lang="zh-CN" altLang="en-US" sz="1050" dirty="0">
                <a:solidFill>
                  <a:schemeClr val="tx1">
                    <a:lumMod val="65000"/>
                    <a:lumOff val="35000"/>
                  </a:schemeClr>
                </a:solidFill>
                <a:latin typeface="微软雅黑" panose="020B0503020204020204" pitchFamily="34" charset="-122"/>
              </a:rPr>
              <a:t>单击此处添加对图片的说明文字单击此处添加对图片的说明文字</a:t>
            </a:r>
            <a:r>
              <a:rPr lang="en-US" altLang="zh-CN" sz="1050" dirty="0">
                <a:solidFill>
                  <a:schemeClr val="tx1">
                    <a:lumMod val="65000"/>
                    <a:lumOff val="35000"/>
                  </a:schemeClr>
                </a:solidFill>
                <a:latin typeface="微软雅黑" panose="020B0503020204020204" pitchFamily="34" charset="-122"/>
              </a:rPr>
              <a:t>.</a:t>
            </a:r>
            <a:endParaRPr lang="zh-CN" altLang="en-US" sz="1050" dirty="0">
              <a:solidFill>
                <a:schemeClr val="tx1">
                  <a:lumMod val="65000"/>
                  <a:lumOff val="35000"/>
                </a:schemeClr>
              </a:solidFill>
              <a:latin typeface="微软雅黑" panose="020B0503020204020204" pitchFamily="34" charset="-122"/>
            </a:endParaRPr>
          </a:p>
        </p:txBody>
      </p:sp>
      <p:sp>
        <p:nvSpPr>
          <p:cNvPr id="42" name="原创设计师QQ598969553      _7"/>
          <p:cNvSpPr>
            <a:spLocks noChangeArrowheads="1"/>
          </p:cNvSpPr>
          <p:nvPr/>
        </p:nvSpPr>
        <p:spPr bwMode="auto">
          <a:xfrm>
            <a:off x="2685198" y="2330499"/>
            <a:ext cx="1586808" cy="303779"/>
          </a:xfrm>
          <a:prstGeom prst="rect">
            <a:avLst/>
          </a:prstGeom>
          <a:solidFill>
            <a:schemeClr val="accent1">
              <a:lumMod val="60000"/>
              <a:lumOff val="40000"/>
            </a:schemeClr>
          </a:solidFill>
          <a:ln>
            <a:noFill/>
          </a:ln>
          <a:effectLst>
            <a:outerShdw blurRad="152400" dist="152400" dir="5400000" sx="94000" sy="94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0460" tIns="30230" rIns="60460" bIns="30230" rtlCol="0" anchor="ctr"/>
          <a:lstStyle/>
          <a:p>
            <a:pPr algn="ctr"/>
            <a:r>
              <a:rPr lang="zh-CN" altLang="en-US" sz="1350" dirty="0">
                <a:solidFill>
                  <a:srgbClr val="FFFFFF"/>
                </a:solidFill>
                <a:latin typeface="微软雅黑" pitchFamily="34" charset="-122"/>
                <a:ea typeface="微软雅黑" panose="020B0503020204020204" pitchFamily="34" charset="-122"/>
              </a:rPr>
              <a:t>产品二</a:t>
            </a:r>
          </a:p>
        </p:txBody>
      </p:sp>
      <p:sp>
        <p:nvSpPr>
          <p:cNvPr id="43" name="原创设计师QQ598969553      _8"/>
          <p:cNvSpPr>
            <a:spLocks noChangeArrowheads="1"/>
          </p:cNvSpPr>
          <p:nvPr/>
        </p:nvSpPr>
        <p:spPr bwMode="auto">
          <a:xfrm>
            <a:off x="4721790" y="2323279"/>
            <a:ext cx="1586808" cy="303778"/>
          </a:xfrm>
          <a:prstGeom prst="rect">
            <a:avLst/>
          </a:prstGeom>
          <a:solidFill>
            <a:schemeClr val="accent3"/>
          </a:solidFill>
          <a:ln>
            <a:noFill/>
          </a:ln>
          <a:effectLst>
            <a:outerShdw blurRad="152400" dist="152400" dir="5400000" sx="94000" sy="94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0460" tIns="30230" rIns="60460" bIns="30230" rtlCol="0" anchor="ctr"/>
          <a:lstStyle/>
          <a:p>
            <a:pPr algn="ctr"/>
            <a:r>
              <a:rPr lang="zh-CN" altLang="en-US" sz="1350" dirty="0">
                <a:solidFill>
                  <a:srgbClr val="FFFFFF"/>
                </a:solidFill>
                <a:latin typeface="微软雅黑" pitchFamily="34" charset="-122"/>
                <a:ea typeface="微软雅黑" panose="020B0503020204020204" pitchFamily="34" charset="-122"/>
              </a:rPr>
              <a:t>产品三</a:t>
            </a:r>
          </a:p>
        </p:txBody>
      </p:sp>
      <p:sp>
        <p:nvSpPr>
          <p:cNvPr id="50" name="原创设计师QQ598969553      _9"/>
          <p:cNvSpPr>
            <a:spLocks noChangeArrowheads="1"/>
          </p:cNvSpPr>
          <p:nvPr/>
        </p:nvSpPr>
        <p:spPr bwMode="auto">
          <a:xfrm>
            <a:off x="6836754" y="2323278"/>
            <a:ext cx="1586808" cy="303778"/>
          </a:xfrm>
          <a:prstGeom prst="rect">
            <a:avLst/>
          </a:prstGeom>
          <a:solidFill>
            <a:schemeClr val="accent1">
              <a:lumMod val="60000"/>
              <a:lumOff val="40000"/>
            </a:schemeClr>
          </a:solidFill>
          <a:ln>
            <a:noFill/>
          </a:ln>
          <a:effectLst>
            <a:outerShdw blurRad="152400" dist="152400" dir="5400000" sx="94000" sy="94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0460" tIns="30230" rIns="60460" bIns="30230" rtlCol="0" anchor="ctr"/>
          <a:lstStyle/>
          <a:p>
            <a:pPr algn="ctr"/>
            <a:r>
              <a:rPr lang="zh-CN" altLang="en-US" sz="1350" dirty="0">
                <a:solidFill>
                  <a:srgbClr val="FFFFFF"/>
                </a:solidFill>
                <a:latin typeface="微软雅黑" pitchFamily="34" charset="-122"/>
                <a:ea typeface="微软雅黑" panose="020B0503020204020204" pitchFamily="34" charset="-122"/>
              </a:rPr>
              <a:t>产品四</a:t>
            </a:r>
          </a:p>
        </p:txBody>
      </p:sp>
      <p:sp>
        <p:nvSpPr>
          <p:cNvPr id="52" name="原创设计师QQ598969553      _10"/>
          <p:cNvSpPr txBox="1">
            <a:spLocks noChangeArrowheads="1"/>
          </p:cNvSpPr>
          <p:nvPr/>
        </p:nvSpPr>
        <p:spPr bwMode="auto">
          <a:xfrm>
            <a:off x="4625993" y="3384013"/>
            <a:ext cx="1781375" cy="1214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683" tIns="42342" rIns="84683" bIns="42342"/>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9pPr>
          </a:lstStyle>
          <a:p>
            <a:pPr lvl="0">
              <a:lnSpc>
                <a:spcPct val="150000"/>
              </a:lnSpc>
              <a:defRPr/>
            </a:pPr>
            <a:r>
              <a:rPr lang="zh-CN" altLang="en-US" sz="1050" dirty="0">
                <a:solidFill>
                  <a:schemeClr val="tx1">
                    <a:lumMod val="65000"/>
                    <a:lumOff val="35000"/>
                  </a:schemeClr>
                </a:solidFill>
                <a:latin typeface="微软雅黑" panose="020B0503020204020204" pitchFamily="34" charset="-122"/>
              </a:rPr>
              <a:t>单击此处添加对图片的说明文字单击此处添加对图片的说明文字</a:t>
            </a:r>
            <a:r>
              <a:rPr lang="en-US" altLang="zh-CN" sz="1050" dirty="0">
                <a:solidFill>
                  <a:schemeClr val="tx1">
                    <a:lumMod val="65000"/>
                    <a:lumOff val="35000"/>
                  </a:schemeClr>
                </a:solidFill>
                <a:latin typeface="微软雅黑" panose="020B0503020204020204" pitchFamily="34" charset="-122"/>
              </a:rPr>
              <a:t>.</a:t>
            </a:r>
            <a:endParaRPr lang="zh-CN" altLang="en-US" sz="1050" dirty="0">
              <a:solidFill>
                <a:schemeClr val="tx1">
                  <a:lumMod val="65000"/>
                  <a:lumOff val="35000"/>
                </a:schemeClr>
              </a:solidFill>
              <a:latin typeface="微软雅黑" panose="020B0503020204020204" pitchFamily="34" charset="-122"/>
            </a:endParaRPr>
          </a:p>
        </p:txBody>
      </p:sp>
      <p:sp>
        <p:nvSpPr>
          <p:cNvPr id="53" name="原创设计师QQ598969553      _11"/>
          <p:cNvSpPr txBox="1">
            <a:spLocks noChangeArrowheads="1"/>
          </p:cNvSpPr>
          <p:nvPr/>
        </p:nvSpPr>
        <p:spPr bwMode="auto">
          <a:xfrm>
            <a:off x="9418063" y="4267553"/>
            <a:ext cx="1781375" cy="1214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683" tIns="42342" rIns="84683" bIns="42342"/>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9pPr>
          </a:lstStyle>
          <a:p>
            <a:pPr lvl="0">
              <a:lnSpc>
                <a:spcPct val="150000"/>
              </a:lnSpc>
              <a:defRPr/>
            </a:pPr>
            <a:r>
              <a:rPr lang="zh-CN" altLang="en-US" sz="1050" dirty="0">
                <a:solidFill>
                  <a:schemeClr val="bg2"/>
                </a:solidFill>
                <a:latin typeface="微软雅黑" panose="020B0503020204020204" pitchFamily="34" charset="-122"/>
              </a:rPr>
              <a:t>单击此处添加对图片的说明文字单击此处添加对图片的说明文字</a:t>
            </a:r>
            <a:r>
              <a:rPr lang="en-US" altLang="zh-CN" sz="1050" dirty="0">
                <a:solidFill>
                  <a:schemeClr val="bg2"/>
                </a:solidFill>
                <a:latin typeface="微软雅黑" panose="020B0503020204020204" pitchFamily="34" charset="-122"/>
              </a:rPr>
              <a:t>.</a:t>
            </a:r>
            <a:endParaRPr lang="zh-CN" altLang="en-US" sz="1050" dirty="0">
              <a:solidFill>
                <a:schemeClr val="bg2"/>
              </a:solidFill>
              <a:latin typeface="微软雅黑" panose="020B0503020204020204" pitchFamily="34" charset="-122"/>
            </a:endParaRPr>
          </a:p>
        </p:txBody>
      </p:sp>
      <p:sp>
        <p:nvSpPr>
          <p:cNvPr id="16" name="原创设计师QQ598969553      _12"/>
          <p:cNvSpPr txBox="1">
            <a:spLocks noChangeArrowheads="1"/>
          </p:cNvSpPr>
          <p:nvPr/>
        </p:nvSpPr>
        <p:spPr bwMode="auto">
          <a:xfrm>
            <a:off x="2587914" y="3381653"/>
            <a:ext cx="1781375" cy="1214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683" tIns="42342" rIns="84683" bIns="42342"/>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9pPr>
          </a:lstStyle>
          <a:p>
            <a:pPr lvl="0">
              <a:lnSpc>
                <a:spcPct val="150000"/>
              </a:lnSpc>
              <a:defRPr/>
            </a:pPr>
            <a:r>
              <a:rPr lang="zh-CN" altLang="en-US" sz="1050" dirty="0">
                <a:solidFill>
                  <a:schemeClr val="tx1">
                    <a:lumMod val="65000"/>
                    <a:lumOff val="35000"/>
                  </a:schemeClr>
                </a:solidFill>
                <a:latin typeface="微软雅黑" panose="020B0503020204020204" pitchFamily="34" charset="-122"/>
              </a:rPr>
              <a:t>单击此处添加对图片的说明文字单击此处添加对图片的说明文字</a:t>
            </a:r>
            <a:r>
              <a:rPr lang="en-US" altLang="zh-CN" sz="1050" dirty="0">
                <a:solidFill>
                  <a:schemeClr val="tx1">
                    <a:lumMod val="65000"/>
                    <a:lumOff val="35000"/>
                  </a:schemeClr>
                </a:solidFill>
                <a:latin typeface="微软雅黑" panose="020B0503020204020204" pitchFamily="34" charset="-122"/>
              </a:rPr>
              <a:t>.</a:t>
            </a:r>
            <a:endParaRPr lang="zh-CN" altLang="en-US" sz="1050" dirty="0">
              <a:solidFill>
                <a:schemeClr val="tx1">
                  <a:lumMod val="65000"/>
                  <a:lumOff val="35000"/>
                </a:schemeClr>
              </a:solidFill>
              <a:latin typeface="微软雅黑" panose="020B0503020204020204" pitchFamily="34" charset="-122"/>
            </a:endParaRPr>
          </a:p>
        </p:txBody>
      </p:sp>
      <p:sp>
        <p:nvSpPr>
          <p:cNvPr id="23" name="原创设计师QQ598969553      _13"/>
          <p:cNvSpPr txBox="1">
            <a:spLocks noChangeArrowheads="1"/>
          </p:cNvSpPr>
          <p:nvPr/>
        </p:nvSpPr>
        <p:spPr bwMode="auto">
          <a:xfrm>
            <a:off x="6828993" y="3384013"/>
            <a:ext cx="1781375" cy="1214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683" tIns="42342" rIns="84683" bIns="42342"/>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Bef>
                <a:spcPct val="20000"/>
              </a:spcBef>
              <a:spcAft>
                <a:spcPct val="0"/>
              </a:spcAft>
              <a:buFont typeface="Arial" charset="0"/>
              <a:buChar char="»"/>
              <a:defRPr sz="2000">
                <a:solidFill>
                  <a:schemeClr val="tx1"/>
                </a:solidFill>
                <a:latin typeface="Arial Narrow" pitchFamily="34" charset="0"/>
                <a:ea typeface="微软雅黑" pitchFamily="34" charset="-122"/>
              </a:defRPr>
            </a:lvl9pPr>
          </a:lstStyle>
          <a:p>
            <a:pPr lvl="0">
              <a:lnSpc>
                <a:spcPct val="150000"/>
              </a:lnSpc>
              <a:defRPr/>
            </a:pPr>
            <a:r>
              <a:rPr lang="zh-CN" altLang="en-US" sz="1050" dirty="0">
                <a:solidFill>
                  <a:schemeClr val="tx1">
                    <a:lumMod val="65000"/>
                    <a:lumOff val="35000"/>
                  </a:schemeClr>
                </a:solidFill>
                <a:latin typeface="微软雅黑" panose="020B0503020204020204" pitchFamily="34" charset="-122"/>
              </a:rPr>
              <a:t>单击此处添加对图片的说明文字单击此处添加对图片的说明文字</a:t>
            </a:r>
            <a:r>
              <a:rPr lang="en-US" altLang="zh-CN" sz="1050" dirty="0">
                <a:solidFill>
                  <a:schemeClr val="tx1">
                    <a:lumMod val="65000"/>
                    <a:lumOff val="35000"/>
                  </a:schemeClr>
                </a:solidFill>
                <a:latin typeface="微软雅黑" panose="020B0503020204020204" pitchFamily="34" charset="-122"/>
              </a:rPr>
              <a:t>.</a:t>
            </a:r>
            <a:endParaRPr lang="zh-CN" altLang="en-US" sz="1050" dirty="0">
              <a:solidFill>
                <a:schemeClr val="tx1">
                  <a:lumMod val="65000"/>
                  <a:lumOff val="35000"/>
                </a:schemeClr>
              </a:solidFill>
              <a:latin typeface="微软雅黑" panose="020B0503020204020204" pitchFamily="34" charset="-122"/>
            </a:endParaRPr>
          </a:p>
        </p:txBody>
      </p:sp>
      <p:grpSp>
        <p:nvGrpSpPr>
          <p:cNvPr id="24" name="原创设计师QQ598969553      _14"/>
          <p:cNvGrpSpPr/>
          <p:nvPr/>
        </p:nvGrpSpPr>
        <p:grpSpPr>
          <a:xfrm>
            <a:off x="668102" y="2967893"/>
            <a:ext cx="1276690" cy="313084"/>
            <a:chOff x="1793812" y="4421987"/>
            <a:chExt cx="1702648" cy="417543"/>
          </a:xfrm>
        </p:grpSpPr>
        <p:sp>
          <p:nvSpPr>
            <p:cNvPr id="25" name="圆角矩形 24"/>
            <p:cNvSpPr/>
            <p:nvPr/>
          </p:nvSpPr>
          <p:spPr>
            <a:xfrm>
              <a:off x="1793812" y="4421987"/>
              <a:ext cx="1702648" cy="404014"/>
            </a:xfrm>
            <a:prstGeom prst="roundRect">
              <a:avLst>
                <a:gd name="adj" fmla="val 50000"/>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26" name="文本框 48"/>
            <p:cNvSpPr txBox="1"/>
            <p:nvPr/>
          </p:nvSpPr>
          <p:spPr>
            <a:xfrm>
              <a:off x="2065738" y="4439328"/>
              <a:ext cx="1169822" cy="400202"/>
            </a:xfrm>
            <a:prstGeom prst="rect">
              <a:avLst/>
            </a:prstGeom>
            <a:noFill/>
          </p:spPr>
          <p:txBody>
            <a:bodyPr wrap="none" rtlCol="0">
              <a:spAutoFit/>
            </a:bodyPr>
            <a:lstStyle/>
            <a:p>
              <a:r>
                <a:rPr lang="zh-CN" altLang="en-US" sz="1350" dirty="0">
                  <a:solidFill>
                    <a:schemeClr val="bg1"/>
                  </a:solidFill>
                  <a:ea typeface="微软雅黑" panose="020B0503020204020204" pitchFamily="34" charset="-122"/>
                </a:rPr>
                <a:t>添加标题</a:t>
              </a:r>
            </a:p>
          </p:txBody>
        </p:sp>
      </p:grpSp>
      <p:grpSp>
        <p:nvGrpSpPr>
          <p:cNvPr id="27" name="原创设计师QQ598969553      _15"/>
          <p:cNvGrpSpPr/>
          <p:nvPr/>
        </p:nvGrpSpPr>
        <p:grpSpPr>
          <a:xfrm>
            <a:off x="2663774" y="2967893"/>
            <a:ext cx="1276690" cy="313084"/>
            <a:chOff x="1793812" y="4421987"/>
            <a:chExt cx="1702648" cy="417543"/>
          </a:xfrm>
        </p:grpSpPr>
        <p:sp>
          <p:nvSpPr>
            <p:cNvPr id="28" name="圆角矩形 27"/>
            <p:cNvSpPr/>
            <p:nvPr/>
          </p:nvSpPr>
          <p:spPr>
            <a:xfrm>
              <a:off x="1793812" y="4421987"/>
              <a:ext cx="1702648" cy="404014"/>
            </a:xfrm>
            <a:prstGeom prst="roundRect">
              <a:avLst>
                <a:gd name="adj" fmla="val 50000"/>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29" name="文本框 48"/>
            <p:cNvSpPr txBox="1"/>
            <p:nvPr/>
          </p:nvSpPr>
          <p:spPr>
            <a:xfrm>
              <a:off x="2065738" y="4439328"/>
              <a:ext cx="1169822" cy="400202"/>
            </a:xfrm>
            <a:prstGeom prst="rect">
              <a:avLst/>
            </a:prstGeom>
            <a:noFill/>
          </p:spPr>
          <p:txBody>
            <a:bodyPr wrap="none" rtlCol="0">
              <a:spAutoFit/>
            </a:bodyPr>
            <a:lstStyle/>
            <a:p>
              <a:r>
                <a:rPr lang="zh-CN" altLang="en-US" sz="1350" dirty="0">
                  <a:solidFill>
                    <a:schemeClr val="bg1"/>
                  </a:solidFill>
                  <a:ea typeface="微软雅黑" panose="020B0503020204020204" pitchFamily="34" charset="-122"/>
                </a:rPr>
                <a:t>添加标题</a:t>
              </a:r>
            </a:p>
          </p:txBody>
        </p:sp>
      </p:grpSp>
      <p:grpSp>
        <p:nvGrpSpPr>
          <p:cNvPr id="30" name="原创设计师QQ598969553      _16"/>
          <p:cNvGrpSpPr/>
          <p:nvPr/>
        </p:nvGrpSpPr>
        <p:grpSpPr>
          <a:xfrm>
            <a:off x="4721790" y="2967893"/>
            <a:ext cx="1276690" cy="313084"/>
            <a:chOff x="1793812" y="4421987"/>
            <a:chExt cx="1702648" cy="417543"/>
          </a:xfrm>
        </p:grpSpPr>
        <p:sp>
          <p:nvSpPr>
            <p:cNvPr id="31" name="圆角矩形 30"/>
            <p:cNvSpPr/>
            <p:nvPr/>
          </p:nvSpPr>
          <p:spPr>
            <a:xfrm>
              <a:off x="1793812" y="4421987"/>
              <a:ext cx="1702648" cy="404014"/>
            </a:xfrm>
            <a:prstGeom prst="roundRect">
              <a:avLst>
                <a:gd name="adj" fmla="val 50000"/>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32" name="文本框 48"/>
            <p:cNvSpPr txBox="1"/>
            <p:nvPr/>
          </p:nvSpPr>
          <p:spPr>
            <a:xfrm>
              <a:off x="2065738" y="4439328"/>
              <a:ext cx="1169822" cy="400202"/>
            </a:xfrm>
            <a:prstGeom prst="rect">
              <a:avLst/>
            </a:prstGeom>
            <a:noFill/>
          </p:spPr>
          <p:txBody>
            <a:bodyPr wrap="none" rtlCol="0">
              <a:spAutoFit/>
            </a:bodyPr>
            <a:lstStyle/>
            <a:p>
              <a:r>
                <a:rPr lang="zh-CN" altLang="en-US" sz="1350" dirty="0">
                  <a:solidFill>
                    <a:schemeClr val="bg1"/>
                  </a:solidFill>
                  <a:ea typeface="微软雅黑" panose="020B0503020204020204" pitchFamily="34" charset="-122"/>
                </a:rPr>
                <a:t>添加标题</a:t>
              </a:r>
            </a:p>
          </p:txBody>
        </p:sp>
      </p:grpSp>
      <p:grpSp>
        <p:nvGrpSpPr>
          <p:cNvPr id="33" name="原创设计师QQ598969553      _17"/>
          <p:cNvGrpSpPr/>
          <p:nvPr/>
        </p:nvGrpSpPr>
        <p:grpSpPr>
          <a:xfrm>
            <a:off x="6836754" y="2967893"/>
            <a:ext cx="1276690" cy="313084"/>
            <a:chOff x="1793812" y="4421987"/>
            <a:chExt cx="1702648" cy="417543"/>
          </a:xfrm>
        </p:grpSpPr>
        <p:sp>
          <p:nvSpPr>
            <p:cNvPr id="34" name="圆角矩形 33"/>
            <p:cNvSpPr/>
            <p:nvPr/>
          </p:nvSpPr>
          <p:spPr>
            <a:xfrm>
              <a:off x="1793812" y="4421987"/>
              <a:ext cx="1702648" cy="404014"/>
            </a:xfrm>
            <a:prstGeom prst="roundRect">
              <a:avLst>
                <a:gd name="adj" fmla="val 50000"/>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35" name="文本框 48"/>
            <p:cNvSpPr txBox="1"/>
            <p:nvPr/>
          </p:nvSpPr>
          <p:spPr>
            <a:xfrm>
              <a:off x="2065738" y="4439328"/>
              <a:ext cx="1169822" cy="400202"/>
            </a:xfrm>
            <a:prstGeom prst="rect">
              <a:avLst/>
            </a:prstGeom>
            <a:noFill/>
          </p:spPr>
          <p:txBody>
            <a:bodyPr wrap="none" rtlCol="0">
              <a:spAutoFit/>
            </a:bodyPr>
            <a:lstStyle/>
            <a:p>
              <a:r>
                <a:rPr lang="zh-CN" altLang="en-US" sz="1350" dirty="0">
                  <a:solidFill>
                    <a:schemeClr val="bg1"/>
                  </a:solidFill>
                  <a:ea typeface="微软雅黑" panose="020B0503020204020204" pitchFamily="34" charset="-122"/>
                </a:rPr>
                <a:t>添加标题</a:t>
              </a:r>
            </a:p>
          </p:txBody>
        </p:sp>
      </p:grpSp>
      <p:pic>
        <p:nvPicPr>
          <p:cNvPr id="36" name="Picture 64"/>
          <p:cNvPicPr>
            <a:picLocks noGrp="1" noSelect="1" noRot="1" noChangeAspect="1" noMove="1" noResize="1" noChangeShapeType="1"/>
          </p:cNvPicPr>
          <p:nvPr/>
        </p:nvPicPr>
        <p:blipFill>
          <a:blip r:embed="rId5"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2845032474"/>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ppt_x"/>
                                          </p:val>
                                        </p:tav>
                                        <p:tav tm="100000">
                                          <p:val>
                                            <p:strVal val="#ppt_x"/>
                                          </p:val>
                                        </p:tav>
                                      </p:tavLst>
                                    </p:anim>
                                    <p:anim calcmode="lin" valueType="num">
                                      <p:cBhvr additive="base">
                                        <p:cTn id="8" dur="500" fill="hold"/>
                                        <p:tgtEl>
                                          <p:spTgt spid="41"/>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4"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500"/>
                                        <p:tgtEl>
                                          <p:spTgt spid="18"/>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wipe(left)">
                                      <p:cBhvr>
                                        <p:cTn id="16" dur="500"/>
                                        <p:tgtEl>
                                          <p:spTgt spid="40"/>
                                        </p:tgtEl>
                                      </p:cBhvr>
                                    </p:animEffect>
                                  </p:childTnLst>
                                </p:cTn>
                              </p:par>
                            </p:childTnLst>
                          </p:cTn>
                        </p:par>
                        <p:par>
                          <p:cTn id="17" fill="hold">
                            <p:stCondLst>
                              <p:cond delay="1500"/>
                            </p:stCondLst>
                            <p:childTnLst>
                              <p:par>
                                <p:cTn id="18" presetID="2" presetClass="entr" presetSubtype="1" fill="hold" grpId="0" nodeType="afterEffect">
                                  <p:stCondLst>
                                    <p:cond delay="0"/>
                                  </p:stCondLst>
                                  <p:childTnLst>
                                    <p:set>
                                      <p:cBhvr>
                                        <p:cTn id="19" dur="1" fill="hold">
                                          <p:stCondLst>
                                            <p:cond delay="0"/>
                                          </p:stCondLst>
                                        </p:cTn>
                                        <p:tgtEl>
                                          <p:spTgt spid="42"/>
                                        </p:tgtEl>
                                        <p:attrNameLst>
                                          <p:attrName>style.visibility</p:attrName>
                                        </p:attrNameLst>
                                      </p:cBhvr>
                                      <p:to>
                                        <p:strVal val="visible"/>
                                      </p:to>
                                    </p:set>
                                    <p:anim calcmode="lin" valueType="num">
                                      <p:cBhvr additive="base">
                                        <p:cTn id="20" dur="500" fill="hold"/>
                                        <p:tgtEl>
                                          <p:spTgt spid="42"/>
                                        </p:tgtEl>
                                        <p:attrNameLst>
                                          <p:attrName>ppt_x</p:attrName>
                                        </p:attrNameLst>
                                      </p:cBhvr>
                                      <p:tavLst>
                                        <p:tav tm="0">
                                          <p:val>
                                            <p:strVal val="#ppt_x"/>
                                          </p:val>
                                        </p:tav>
                                        <p:tav tm="100000">
                                          <p:val>
                                            <p:strVal val="#ppt_x"/>
                                          </p:val>
                                        </p:tav>
                                      </p:tavLst>
                                    </p:anim>
                                    <p:anim calcmode="lin" valueType="num">
                                      <p:cBhvr additive="base">
                                        <p:cTn id="21" dur="500" fill="hold"/>
                                        <p:tgtEl>
                                          <p:spTgt spid="42"/>
                                        </p:tgtEl>
                                        <p:attrNameLst>
                                          <p:attrName>ppt_y</p:attrName>
                                        </p:attrNameLst>
                                      </p:cBhvr>
                                      <p:tavLst>
                                        <p:tav tm="0">
                                          <p:val>
                                            <p:strVal val="0-#ppt_h/2"/>
                                          </p:val>
                                        </p:tav>
                                        <p:tav tm="100000">
                                          <p:val>
                                            <p:strVal val="#ppt_y"/>
                                          </p:val>
                                        </p:tav>
                                      </p:tavLst>
                                    </p:anim>
                                  </p:childTnLst>
                                </p:cTn>
                              </p:par>
                            </p:childTnLst>
                          </p:cTn>
                        </p:par>
                        <p:par>
                          <p:cTn id="22" fill="hold">
                            <p:stCondLst>
                              <p:cond delay="2000"/>
                            </p:stCondLst>
                            <p:childTnLst>
                              <p:par>
                                <p:cTn id="23" presetID="22" presetClass="entr" presetSubtype="4"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down)">
                                      <p:cBhvr>
                                        <p:cTn id="25" dur="500"/>
                                        <p:tgtEl>
                                          <p:spTgt spid="22"/>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wipe(left)">
                                      <p:cBhvr>
                                        <p:cTn id="29" dur="500"/>
                                        <p:tgtEl>
                                          <p:spTgt spid="16"/>
                                        </p:tgtEl>
                                      </p:cBhvr>
                                    </p:animEffect>
                                  </p:childTnLst>
                                </p:cTn>
                              </p:par>
                            </p:childTnLst>
                          </p:cTn>
                        </p:par>
                        <p:par>
                          <p:cTn id="30" fill="hold">
                            <p:stCondLst>
                              <p:cond delay="3000"/>
                            </p:stCondLst>
                            <p:childTnLst>
                              <p:par>
                                <p:cTn id="31" presetID="2" presetClass="entr" presetSubtype="4" fill="hold" grpId="0" nodeType="afterEffect">
                                  <p:stCondLst>
                                    <p:cond delay="0"/>
                                  </p:stCondLst>
                                  <p:childTnLst>
                                    <p:set>
                                      <p:cBhvr>
                                        <p:cTn id="32" dur="1" fill="hold">
                                          <p:stCondLst>
                                            <p:cond delay="0"/>
                                          </p:stCondLst>
                                        </p:cTn>
                                        <p:tgtEl>
                                          <p:spTgt spid="43"/>
                                        </p:tgtEl>
                                        <p:attrNameLst>
                                          <p:attrName>style.visibility</p:attrName>
                                        </p:attrNameLst>
                                      </p:cBhvr>
                                      <p:to>
                                        <p:strVal val="visible"/>
                                      </p:to>
                                    </p:set>
                                    <p:anim calcmode="lin" valueType="num">
                                      <p:cBhvr additive="base">
                                        <p:cTn id="33" dur="500" fill="hold"/>
                                        <p:tgtEl>
                                          <p:spTgt spid="43"/>
                                        </p:tgtEl>
                                        <p:attrNameLst>
                                          <p:attrName>ppt_x</p:attrName>
                                        </p:attrNameLst>
                                      </p:cBhvr>
                                      <p:tavLst>
                                        <p:tav tm="0">
                                          <p:val>
                                            <p:strVal val="#ppt_x"/>
                                          </p:val>
                                        </p:tav>
                                        <p:tav tm="100000">
                                          <p:val>
                                            <p:strVal val="#ppt_x"/>
                                          </p:val>
                                        </p:tav>
                                      </p:tavLst>
                                    </p:anim>
                                    <p:anim calcmode="lin" valueType="num">
                                      <p:cBhvr additive="base">
                                        <p:cTn id="34" dur="500" fill="hold"/>
                                        <p:tgtEl>
                                          <p:spTgt spid="43"/>
                                        </p:tgtEl>
                                        <p:attrNameLst>
                                          <p:attrName>ppt_y</p:attrName>
                                        </p:attrNameLst>
                                      </p:cBhvr>
                                      <p:tavLst>
                                        <p:tav tm="0">
                                          <p:val>
                                            <p:strVal val="1+#ppt_h/2"/>
                                          </p:val>
                                        </p:tav>
                                        <p:tav tm="100000">
                                          <p:val>
                                            <p:strVal val="#ppt_y"/>
                                          </p:val>
                                        </p:tav>
                                      </p:tavLst>
                                    </p:anim>
                                  </p:childTnLst>
                                </p:cTn>
                              </p:par>
                            </p:childTnLst>
                          </p:cTn>
                        </p:par>
                        <p:par>
                          <p:cTn id="35" fill="hold">
                            <p:stCondLst>
                              <p:cond delay="3500"/>
                            </p:stCondLst>
                            <p:childTnLst>
                              <p:par>
                                <p:cTn id="36" presetID="22" presetClass="entr" presetSubtype="4" fill="hold" nodeType="after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wipe(down)">
                                      <p:cBhvr>
                                        <p:cTn id="38" dur="500"/>
                                        <p:tgtEl>
                                          <p:spTgt spid="21"/>
                                        </p:tgtEl>
                                      </p:cBhvr>
                                    </p:animEffect>
                                  </p:childTnLst>
                                </p:cTn>
                              </p:par>
                            </p:childTnLst>
                          </p:cTn>
                        </p:par>
                        <p:par>
                          <p:cTn id="39" fill="hold">
                            <p:stCondLst>
                              <p:cond delay="4000"/>
                            </p:stCondLst>
                            <p:childTnLst>
                              <p:par>
                                <p:cTn id="40" presetID="22" presetClass="entr" presetSubtype="8" fill="hold" grpId="0" nodeType="afterEffect">
                                  <p:stCondLst>
                                    <p:cond delay="0"/>
                                  </p:stCondLst>
                                  <p:childTnLst>
                                    <p:set>
                                      <p:cBhvr>
                                        <p:cTn id="41" dur="1" fill="hold">
                                          <p:stCondLst>
                                            <p:cond delay="0"/>
                                          </p:stCondLst>
                                        </p:cTn>
                                        <p:tgtEl>
                                          <p:spTgt spid="52"/>
                                        </p:tgtEl>
                                        <p:attrNameLst>
                                          <p:attrName>style.visibility</p:attrName>
                                        </p:attrNameLst>
                                      </p:cBhvr>
                                      <p:to>
                                        <p:strVal val="visible"/>
                                      </p:to>
                                    </p:set>
                                    <p:animEffect transition="in" filter="wipe(left)">
                                      <p:cBhvr>
                                        <p:cTn id="42" dur="500"/>
                                        <p:tgtEl>
                                          <p:spTgt spid="52"/>
                                        </p:tgtEl>
                                      </p:cBhvr>
                                    </p:animEffect>
                                  </p:childTnLst>
                                </p:cTn>
                              </p:par>
                            </p:childTnLst>
                          </p:cTn>
                        </p:par>
                        <p:par>
                          <p:cTn id="43" fill="hold">
                            <p:stCondLst>
                              <p:cond delay="4500"/>
                            </p:stCondLst>
                            <p:childTnLst>
                              <p:par>
                                <p:cTn id="44" presetID="2" presetClass="entr" presetSubtype="4" fill="hold" grpId="0" nodeType="afterEffect">
                                  <p:stCondLst>
                                    <p:cond delay="0"/>
                                  </p:stCondLst>
                                  <p:childTnLst>
                                    <p:set>
                                      <p:cBhvr>
                                        <p:cTn id="45" dur="1" fill="hold">
                                          <p:stCondLst>
                                            <p:cond delay="0"/>
                                          </p:stCondLst>
                                        </p:cTn>
                                        <p:tgtEl>
                                          <p:spTgt spid="50"/>
                                        </p:tgtEl>
                                        <p:attrNameLst>
                                          <p:attrName>style.visibility</p:attrName>
                                        </p:attrNameLst>
                                      </p:cBhvr>
                                      <p:to>
                                        <p:strVal val="visible"/>
                                      </p:to>
                                    </p:set>
                                    <p:anim calcmode="lin" valueType="num">
                                      <p:cBhvr additive="base">
                                        <p:cTn id="46" dur="500" fill="hold"/>
                                        <p:tgtEl>
                                          <p:spTgt spid="50"/>
                                        </p:tgtEl>
                                        <p:attrNameLst>
                                          <p:attrName>ppt_x</p:attrName>
                                        </p:attrNameLst>
                                      </p:cBhvr>
                                      <p:tavLst>
                                        <p:tav tm="0">
                                          <p:val>
                                            <p:strVal val="#ppt_x"/>
                                          </p:val>
                                        </p:tav>
                                        <p:tav tm="100000">
                                          <p:val>
                                            <p:strVal val="#ppt_x"/>
                                          </p:val>
                                        </p:tav>
                                      </p:tavLst>
                                    </p:anim>
                                    <p:anim calcmode="lin" valueType="num">
                                      <p:cBhvr additive="base">
                                        <p:cTn id="47" dur="500" fill="hold"/>
                                        <p:tgtEl>
                                          <p:spTgt spid="50"/>
                                        </p:tgtEl>
                                        <p:attrNameLst>
                                          <p:attrName>ppt_y</p:attrName>
                                        </p:attrNameLst>
                                      </p:cBhvr>
                                      <p:tavLst>
                                        <p:tav tm="0">
                                          <p:val>
                                            <p:strVal val="1+#ppt_h/2"/>
                                          </p:val>
                                        </p:tav>
                                        <p:tav tm="100000">
                                          <p:val>
                                            <p:strVal val="#ppt_y"/>
                                          </p:val>
                                        </p:tav>
                                      </p:tavLst>
                                    </p:anim>
                                  </p:childTnLst>
                                </p:cTn>
                              </p:par>
                            </p:childTnLst>
                          </p:cTn>
                        </p:par>
                        <p:par>
                          <p:cTn id="48" fill="hold">
                            <p:stCondLst>
                              <p:cond delay="5000"/>
                            </p:stCondLst>
                            <p:childTnLst>
                              <p:par>
                                <p:cTn id="49" presetID="22" presetClass="entr" presetSubtype="4" fill="hold" nodeType="after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wipe(down)">
                                      <p:cBhvr>
                                        <p:cTn id="51" dur="500"/>
                                        <p:tgtEl>
                                          <p:spTgt spid="17"/>
                                        </p:tgtEl>
                                      </p:cBhvr>
                                    </p:animEffect>
                                  </p:childTnLst>
                                </p:cTn>
                              </p:par>
                            </p:childTnLst>
                          </p:cTn>
                        </p:par>
                        <p:par>
                          <p:cTn id="52" fill="hold">
                            <p:stCondLst>
                              <p:cond delay="5500"/>
                            </p:stCondLst>
                            <p:childTnLst>
                              <p:par>
                                <p:cTn id="53" presetID="22" presetClass="entr" presetSubtype="8" fill="hold" grpId="0" nodeType="afterEffect">
                                  <p:stCondLst>
                                    <p:cond delay="0"/>
                                  </p:stCondLst>
                                  <p:childTnLst>
                                    <p:set>
                                      <p:cBhvr>
                                        <p:cTn id="54" dur="1" fill="hold">
                                          <p:stCondLst>
                                            <p:cond delay="0"/>
                                          </p:stCondLst>
                                        </p:cTn>
                                        <p:tgtEl>
                                          <p:spTgt spid="53"/>
                                        </p:tgtEl>
                                        <p:attrNameLst>
                                          <p:attrName>style.visibility</p:attrName>
                                        </p:attrNameLst>
                                      </p:cBhvr>
                                      <p:to>
                                        <p:strVal val="visible"/>
                                      </p:to>
                                    </p:set>
                                    <p:animEffect transition="in" filter="wipe(left)">
                                      <p:cBhvr>
                                        <p:cTn id="55" dur="500"/>
                                        <p:tgtEl>
                                          <p:spTgt spid="53"/>
                                        </p:tgtEl>
                                      </p:cBhvr>
                                    </p:animEffect>
                                  </p:childTnLst>
                                </p:cTn>
                              </p:par>
                            </p:childTnLst>
                          </p:cTn>
                        </p:par>
                        <p:par>
                          <p:cTn id="56" fill="hold">
                            <p:stCondLst>
                              <p:cond delay="6000"/>
                            </p:stCondLst>
                            <p:childTnLst>
                              <p:par>
                                <p:cTn id="57" presetID="22" presetClass="entr" presetSubtype="8"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wipe(left)">
                                      <p:cBhvr>
                                        <p:cTn id="59" dur="500"/>
                                        <p:tgtEl>
                                          <p:spTgt spid="23"/>
                                        </p:tgtEl>
                                      </p:cBhvr>
                                    </p:animEffect>
                                  </p:childTnLst>
                                </p:cTn>
                              </p:par>
                              <p:par>
                                <p:cTn id="60" presetID="47" presetClass="entr" presetSubtype="0" fill="hold" nodeType="with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fade">
                                      <p:cBhvr>
                                        <p:cTn id="62" dur="500"/>
                                        <p:tgtEl>
                                          <p:spTgt spid="24"/>
                                        </p:tgtEl>
                                      </p:cBhvr>
                                    </p:animEffect>
                                    <p:anim calcmode="lin" valueType="num">
                                      <p:cBhvr>
                                        <p:cTn id="63" dur="500" fill="hold"/>
                                        <p:tgtEl>
                                          <p:spTgt spid="24"/>
                                        </p:tgtEl>
                                        <p:attrNameLst>
                                          <p:attrName>ppt_x</p:attrName>
                                        </p:attrNameLst>
                                      </p:cBhvr>
                                      <p:tavLst>
                                        <p:tav tm="0">
                                          <p:val>
                                            <p:strVal val="#ppt_x"/>
                                          </p:val>
                                        </p:tav>
                                        <p:tav tm="100000">
                                          <p:val>
                                            <p:strVal val="#ppt_x"/>
                                          </p:val>
                                        </p:tav>
                                      </p:tavLst>
                                    </p:anim>
                                    <p:anim calcmode="lin" valueType="num">
                                      <p:cBhvr>
                                        <p:cTn id="64" dur="500" fill="hold"/>
                                        <p:tgtEl>
                                          <p:spTgt spid="24"/>
                                        </p:tgtEl>
                                        <p:attrNameLst>
                                          <p:attrName>ppt_y</p:attrName>
                                        </p:attrNameLst>
                                      </p:cBhvr>
                                      <p:tavLst>
                                        <p:tav tm="0">
                                          <p:val>
                                            <p:strVal val="#ppt_y-.1"/>
                                          </p:val>
                                        </p:tav>
                                        <p:tav tm="100000">
                                          <p:val>
                                            <p:strVal val="#ppt_y"/>
                                          </p:val>
                                        </p:tav>
                                      </p:tavLst>
                                    </p:anim>
                                  </p:childTnLst>
                                </p:cTn>
                              </p:par>
                              <p:par>
                                <p:cTn id="65" presetID="47" presetClass="entr" presetSubtype="0" fill="hold"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fade">
                                      <p:cBhvr>
                                        <p:cTn id="67" dur="500"/>
                                        <p:tgtEl>
                                          <p:spTgt spid="27"/>
                                        </p:tgtEl>
                                      </p:cBhvr>
                                    </p:animEffect>
                                    <p:anim calcmode="lin" valueType="num">
                                      <p:cBhvr>
                                        <p:cTn id="68" dur="500" fill="hold"/>
                                        <p:tgtEl>
                                          <p:spTgt spid="27"/>
                                        </p:tgtEl>
                                        <p:attrNameLst>
                                          <p:attrName>ppt_x</p:attrName>
                                        </p:attrNameLst>
                                      </p:cBhvr>
                                      <p:tavLst>
                                        <p:tav tm="0">
                                          <p:val>
                                            <p:strVal val="#ppt_x"/>
                                          </p:val>
                                        </p:tav>
                                        <p:tav tm="100000">
                                          <p:val>
                                            <p:strVal val="#ppt_x"/>
                                          </p:val>
                                        </p:tav>
                                      </p:tavLst>
                                    </p:anim>
                                    <p:anim calcmode="lin" valueType="num">
                                      <p:cBhvr>
                                        <p:cTn id="69" dur="500" fill="hold"/>
                                        <p:tgtEl>
                                          <p:spTgt spid="27"/>
                                        </p:tgtEl>
                                        <p:attrNameLst>
                                          <p:attrName>ppt_y</p:attrName>
                                        </p:attrNameLst>
                                      </p:cBhvr>
                                      <p:tavLst>
                                        <p:tav tm="0">
                                          <p:val>
                                            <p:strVal val="#ppt_y-.1"/>
                                          </p:val>
                                        </p:tav>
                                        <p:tav tm="100000">
                                          <p:val>
                                            <p:strVal val="#ppt_y"/>
                                          </p:val>
                                        </p:tav>
                                      </p:tavLst>
                                    </p:anim>
                                  </p:childTnLst>
                                </p:cTn>
                              </p:par>
                              <p:par>
                                <p:cTn id="70" presetID="47" presetClass="entr" presetSubtype="0" fill="hold" nodeType="withEffect">
                                  <p:stCondLst>
                                    <p:cond delay="0"/>
                                  </p:stCondLst>
                                  <p:childTnLst>
                                    <p:set>
                                      <p:cBhvr>
                                        <p:cTn id="71" dur="1" fill="hold">
                                          <p:stCondLst>
                                            <p:cond delay="0"/>
                                          </p:stCondLst>
                                        </p:cTn>
                                        <p:tgtEl>
                                          <p:spTgt spid="30"/>
                                        </p:tgtEl>
                                        <p:attrNameLst>
                                          <p:attrName>style.visibility</p:attrName>
                                        </p:attrNameLst>
                                      </p:cBhvr>
                                      <p:to>
                                        <p:strVal val="visible"/>
                                      </p:to>
                                    </p:set>
                                    <p:animEffect transition="in" filter="fade">
                                      <p:cBhvr>
                                        <p:cTn id="72" dur="500"/>
                                        <p:tgtEl>
                                          <p:spTgt spid="30"/>
                                        </p:tgtEl>
                                      </p:cBhvr>
                                    </p:animEffect>
                                    <p:anim calcmode="lin" valueType="num">
                                      <p:cBhvr>
                                        <p:cTn id="73" dur="500" fill="hold"/>
                                        <p:tgtEl>
                                          <p:spTgt spid="30"/>
                                        </p:tgtEl>
                                        <p:attrNameLst>
                                          <p:attrName>ppt_x</p:attrName>
                                        </p:attrNameLst>
                                      </p:cBhvr>
                                      <p:tavLst>
                                        <p:tav tm="0">
                                          <p:val>
                                            <p:strVal val="#ppt_x"/>
                                          </p:val>
                                        </p:tav>
                                        <p:tav tm="100000">
                                          <p:val>
                                            <p:strVal val="#ppt_x"/>
                                          </p:val>
                                        </p:tav>
                                      </p:tavLst>
                                    </p:anim>
                                    <p:anim calcmode="lin" valueType="num">
                                      <p:cBhvr>
                                        <p:cTn id="74" dur="500" fill="hold"/>
                                        <p:tgtEl>
                                          <p:spTgt spid="30"/>
                                        </p:tgtEl>
                                        <p:attrNameLst>
                                          <p:attrName>ppt_y</p:attrName>
                                        </p:attrNameLst>
                                      </p:cBhvr>
                                      <p:tavLst>
                                        <p:tav tm="0">
                                          <p:val>
                                            <p:strVal val="#ppt_y-.1"/>
                                          </p:val>
                                        </p:tav>
                                        <p:tav tm="100000">
                                          <p:val>
                                            <p:strVal val="#ppt_y"/>
                                          </p:val>
                                        </p:tav>
                                      </p:tavLst>
                                    </p:anim>
                                  </p:childTnLst>
                                </p:cTn>
                              </p:par>
                              <p:par>
                                <p:cTn id="75" presetID="47" presetClass="entr" presetSubtype="0" fill="hold" nodeType="withEffect">
                                  <p:stCondLst>
                                    <p:cond delay="0"/>
                                  </p:stCondLst>
                                  <p:childTnLst>
                                    <p:set>
                                      <p:cBhvr>
                                        <p:cTn id="76" dur="1" fill="hold">
                                          <p:stCondLst>
                                            <p:cond delay="0"/>
                                          </p:stCondLst>
                                        </p:cTn>
                                        <p:tgtEl>
                                          <p:spTgt spid="33"/>
                                        </p:tgtEl>
                                        <p:attrNameLst>
                                          <p:attrName>style.visibility</p:attrName>
                                        </p:attrNameLst>
                                      </p:cBhvr>
                                      <p:to>
                                        <p:strVal val="visible"/>
                                      </p:to>
                                    </p:set>
                                    <p:animEffect transition="in" filter="fade">
                                      <p:cBhvr>
                                        <p:cTn id="77" dur="500"/>
                                        <p:tgtEl>
                                          <p:spTgt spid="33"/>
                                        </p:tgtEl>
                                      </p:cBhvr>
                                    </p:animEffect>
                                    <p:anim calcmode="lin" valueType="num">
                                      <p:cBhvr>
                                        <p:cTn id="78" dur="500" fill="hold"/>
                                        <p:tgtEl>
                                          <p:spTgt spid="33"/>
                                        </p:tgtEl>
                                        <p:attrNameLst>
                                          <p:attrName>ppt_x</p:attrName>
                                        </p:attrNameLst>
                                      </p:cBhvr>
                                      <p:tavLst>
                                        <p:tav tm="0">
                                          <p:val>
                                            <p:strVal val="#ppt_x"/>
                                          </p:val>
                                        </p:tav>
                                        <p:tav tm="100000">
                                          <p:val>
                                            <p:strVal val="#ppt_x"/>
                                          </p:val>
                                        </p:tav>
                                      </p:tavLst>
                                    </p:anim>
                                    <p:anim calcmode="lin" valueType="num">
                                      <p:cBhvr>
                                        <p:cTn id="79" dur="5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0" grpId="0"/>
      <p:bldP spid="42" grpId="0" animBg="1"/>
      <p:bldP spid="43" grpId="0" animBg="1"/>
      <p:bldP spid="50" grpId="0" animBg="1"/>
      <p:bldP spid="52" grpId="0"/>
      <p:bldP spid="53" grpId="0"/>
      <p:bldP spid="16" grpId="0"/>
      <p:bldP spid="2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原创设计师QQ598969553      _1"/>
          <p:cNvSpPr/>
          <p:nvPr/>
        </p:nvSpPr>
        <p:spPr>
          <a:xfrm>
            <a:off x="1008429" y="2056019"/>
            <a:ext cx="2267727" cy="2621477"/>
          </a:xfrm>
          <a:prstGeom prst="round2DiagRect">
            <a:avLst/>
          </a:prstGeom>
          <a:solidFill>
            <a:srgbClr val="F7F7F7"/>
          </a:solidFill>
          <a:ln>
            <a:noFill/>
          </a:ln>
          <a:effectLst>
            <a:outerShdw blurRad="165100" dist="38100" dir="5400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0460" tIns="30230" rIns="60460" bIns="30230" rtlCol="0" anchor="ctr"/>
          <a:lstStyle/>
          <a:p>
            <a:pPr algn="ctr"/>
            <a:endParaRPr lang="zh-CN" altLang="en-US" sz="1350">
              <a:ea typeface="微软雅黑" panose="020B0503020204020204" pitchFamily="34" charset="-122"/>
            </a:endParaRPr>
          </a:p>
        </p:txBody>
      </p:sp>
      <p:grpSp>
        <p:nvGrpSpPr>
          <p:cNvPr id="26" name="原创设计师QQ598969553      _2"/>
          <p:cNvGrpSpPr/>
          <p:nvPr/>
        </p:nvGrpSpPr>
        <p:grpSpPr>
          <a:xfrm>
            <a:off x="1445667" y="1122355"/>
            <a:ext cx="1202338" cy="1020483"/>
            <a:chOff x="7109111" y="2548965"/>
            <a:chExt cx="2397222" cy="2093640"/>
          </a:xfrm>
        </p:grpSpPr>
        <p:grpSp>
          <p:nvGrpSpPr>
            <p:cNvPr id="14" name="组合 13"/>
            <p:cNvGrpSpPr/>
            <p:nvPr/>
          </p:nvGrpSpPr>
          <p:grpSpPr>
            <a:xfrm>
              <a:off x="7109111" y="2548965"/>
              <a:ext cx="2397222" cy="2093640"/>
              <a:chOff x="1511944" y="2420246"/>
              <a:chExt cx="2627152" cy="2294453"/>
            </a:xfrm>
            <a:effectLst>
              <a:outerShdw blurRad="203200" dist="38100" dir="3780000" sx="103000" sy="103000" algn="t" rotWithShape="0">
                <a:prstClr val="black">
                  <a:alpha val="25000"/>
                </a:prstClr>
              </a:outerShdw>
            </a:effectLst>
          </p:grpSpPr>
          <p:sp>
            <p:nvSpPr>
              <p:cNvPr id="15" name="Freeform 6"/>
              <p:cNvSpPr>
                <a:spLocks/>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headEnd/>
                <a:tailEnd/>
              </a:ln>
              <a:effectLst/>
            </p:spPr>
            <p:txBody>
              <a:bodyPr vert="horz" wrap="square" lIns="68564" tIns="34282" rIns="68564" bIns="34282" numCol="1" anchor="t" anchorCtr="0" compatLnSpc="1">
                <a:prstTxWarp prst="textNoShape">
                  <a:avLst/>
                </a:prstTxWarp>
              </a:bodyPr>
              <a:lstStyle/>
              <a:p>
                <a:endParaRPr lang="zh-CN" altLang="en-US" sz="1200">
                  <a:ea typeface="微软雅黑" panose="020B0503020204020204" pitchFamily="34" charset="-122"/>
                </a:endParaRPr>
              </a:p>
            </p:txBody>
          </p:sp>
          <p:sp>
            <p:nvSpPr>
              <p:cNvPr id="16" name="Freeform 6"/>
              <p:cNvSpPr>
                <a:spLocks/>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headEnd/>
                <a:tailEnd/>
              </a:ln>
              <a:effectLst/>
            </p:spPr>
            <p:txBody>
              <a:bodyPr vert="horz" wrap="square" lIns="68564" tIns="34282" rIns="68564" bIns="34282" numCol="1" anchor="t" anchorCtr="0" compatLnSpc="1">
                <a:prstTxWarp prst="textNoShape">
                  <a:avLst/>
                </a:prstTxWarp>
              </a:bodyPr>
              <a:lstStyle/>
              <a:p>
                <a:endParaRPr lang="zh-CN" altLang="en-US" sz="1200">
                  <a:ea typeface="微软雅黑" panose="020B0503020204020204" pitchFamily="34" charset="-122"/>
                </a:endParaRPr>
              </a:p>
            </p:txBody>
          </p:sp>
        </p:grpSp>
        <p:sp>
          <p:nvSpPr>
            <p:cNvPr id="17" name="Freeform 7"/>
            <p:cNvSpPr>
              <a:spLocks/>
            </p:cNvSpPr>
            <p:nvPr/>
          </p:nvSpPr>
          <p:spPr bwMode="auto">
            <a:xfrm>
              <a:off x="7420792" y="2825471"/>
              <a:ext cx="1773861" cy="1540628"/>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200" dirty="0">
                <a:solidFill>
                  <a:prstClr val="black"/>
                </a:solidFill>
                <a:ea typeface="微软雅黑" panose="020B0503020204020204" pitchFamily="34" charset="-122"/>
              </a:endParaRPr>
            </a:p>
          </p:txBody>
        </p:sp>
        <p:sp>
          <p:nvSpPr>
            <p:cNvPr id="18" name="TextBox 17"/>
            <p:cNvSpPr txBox="1"/>
            <p:nvPr/>
          </p:nvSpPr>
          <p:spPr>
            <a:xfrm>
              <a:off x="7802581" y="3142961"/>
              <a:ext cx="1010287" cy="947160"/>
            </a:xfrm>
            <a:prstGeom prst="rect">
              <a:avLst/>
            </a:prstGeom>
            <a:noFill/>
          </p:spPr>
          <p:txBody>
            <a:bodyPr wrap="square"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添加</a:t>
              </a:r>
              <a:endParaRPr lang="en-US" altLang="zh-CN" sz="1200"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内容</a:t>
              </a:r>
            </a:p>
          </p:txBody>
        </p:sp>
      </p:grpSp>
      <p:sp>
        <p:nvSpPr>
          <p:cNvPr id="39" name="原创设计师QQ598969553      _3"/>
          <p:cNvSpPr>
            <a:spLocks noChangeArrowheads="1"/>
          </p:cNvSpPr>
          <p:nvPr/>
        </p:nvSpPr>
        <p:spPr bwMode="auto">
          <a:xfrm>
            <a:off x="1278396" y="2502416"/>
            <a:ext cx="1673799" cy="1904339"/>
          </a:xfrm>
          <a:prstGeom prst="rect">
            <a:avLst/>
          </a:prstGeom>
          <a:noFill/>
          <a:ln w="9525">
            <a:noFill/>
            <a:miter lim="800000"/>
            <a:headEnd/>
            <a:tailEnd/>
          </a:ln>
        </p:spPr>
        <p:txBody>
          <a:bodyPr wrap="square" lIns="102841" tIns="51421" rIns="102841" bIns="51421">
            <a:spAutoFit/>
          </a:bodyPr>
          <a:lstStyle/>
          <a:p>
            <a:pPr>
              <a:lnSpc>
                <a:spcPct val="130000"/>
              </a:lnSpc>
            </a:pPr>
            <a:r>
              <a:rPr lang="zh-CN" altLang="en-US" sz="900" dirty="0">
                <a:solidFill>
                  <a:schemeClr val="tx1">
                    <a:lumMod val="65000"/>
                    <a:lumOff val="35000"/>
                  </a:schemeClr>
                </a:solidFill>
                <a:latin typeface="微软雅黑"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您的内容打在这里，或者通过复制您的文本后，在此框中选择粘贴，并选择只保留文字。您的内容打在这里，</a:t>
            </a:r>
          </a:p>
        </p:txBody>
      </p:sp>
      <p:sp>
        <p:nvSpPr>
          <p:cNvPr id="28" name="原创设计师QQ598969553      _4"/>
          <p:cNvSpPr/>
          <p:nvPr/>
        </p:nvSpPr>
        <p:spPr>
          <a:xfrm>
            <a:off x="3690576" y="2056019"/>
            <a:ext cx="2267727" cy="2621477"/>
          </a:xfrm>
          <a:prstGeom prst="round2DiagRect">
            <a:avLst/>
          </a:prstGeom>
          <a:solidFill>
            <a:srgbClr val="F7F7F7"/>
          </a:solidFill>
          <a:ln>
            <a:noFill/>
          </a:ln>
          <a:effectLst>
            <a:outerShdw blurRad="165100" dist="38100" dir="5400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0460" tIns="30230" rIns="60460" bIns="30230" rtlCol="0" anchor="ctr"/>
          <a:lstStyle/>
          <a:p>
            <a:pPr algn="ctr"/>
            <a:endParaRPr lang="zh-CN" altLang="en-US" sz="1350">
              <a:ea typeface="微软雅黑" panose="020B0503020204020204" pitchFamily="34" charset="-122"/>
            </a:endParaRPr>
          </a:p>
        </p:txBody>
      </p:sp>
      <p:grpSp>
        <p:nvGrpSpPr>
          <p:cNvPr id="30" name="原创设计师QQ598969553      _5"/>
          <p:cNvGrpSpPr/>
          <p:nvPr/>
        </p:nvGrpSpPr>
        <p:grpSpPr>
          <a:xfrm>
            <a:off x="4233558" y="1122355"/>
            <a:ext cx="1202338" cy="1020483"/>
            <a:chOff x="7109111" y="2548965"/>
            <a:chExt cx="2397222" cy="2093640"/>
          </a:xfrm>
        </p:grpSpPr>
        <p:grpSp>
          <p:nvGrpSpPr>
            <p:cNvPr id="31" name="组合 30"/>
            <p:cNvGrpSpPr/>
            <p:nvPr/>
          </p:nvGrpSpPr>
          <p:grpSpPr>
            <a:xfrm>
              <a:off x="7109111" y="2548965"/>
              <a:ext cx="2397222" cy="2093640"/>
              <a:chOff x="1511944" y="2420246"/>
              <a:chExt cx="2627152" cy="2294453"/>
            </a:xfrm>
            <a:effectLst>
              <a:outerShdw blurRad="203200" dist="38100" dir="3780000" sx="103000" sy="103000" algn="t" rotWithShape="0">
                <a:prstClr val="black">
                  <a:alpha val="25000"/>
                </a:prstClr>
              </a:outerShdw>
            </a:effectLst>
          </p:grpSpPr>
          <p:sp>
            <p:nvSpPr>
              <p:cNvPr id="34" name="Freeform 6"/>
              <p:cNvSpPr>
                <a:spLocks/>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headEnd/>
                <a:tailEnd/>
              </a:ln>
              <a:effectLst/>
            </p:spPr>
            <p:txBody>
              <a:bodyPr vert="horz" wrap="square" lIns="68564" tIns="34282" rIns="68564" bIns="34282" numCol="1" anchor="t" anchorCtr="0" compatLnSpc="1">
                <a:prstTxWarp prst="textNoShape">
                  <a:avLst/>
                </a:prstTxWarp>
              </a:bodyPr>
              <a:lstStyle/>
              <a:p>
                <a:endParaRPr lang="zh-CN" altLang="en-US" sz="1200">
                  <a:ea typeface="微软雅黑" panose="020B0503020204020204" pitchFamily="34" charset="-122"/>
                </a:endParaRPr>
              </a:p>
            </p:txBody>
          </p:sp>
          <p:sp>
            <p:nvSpPr>
              <p:cNvPr id="35" name="Freeform 6"/>
              <p:cNvSpPr>
                <a:spLocks/>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headEnd/>
                <a:tailEnd/>
              </a:ln>
              <a:effectLst/>
            </p:spPr>
            <p:txBody>
              <a:bodyPr vert="horz" wrap="square" lIns="68564" tIns="34282" rIns="68564" bIns="34282" numCol="1" anchor="t" anchorCtr="0" compatLnSpc="1">
                <a:prstTxWarp prst="textNoShape">
                  <a:avLst/>
                </a:prstTxWarp>
              </a:bodyPr>
              <a:lstStyle/>
              <a:p>
                <a:endParaRPr lang="zh-CN" altLang="en-US" sz="1200">
                  <a:ea typeface="微软雅黑" panose="020B0503020204020204" pitchFamily="34" charset="-122"/>
                </a:endParaRPr>
              </a:p>
            </p:txBody>
          </p:sp>
        </p:grpSp>
        <p:sp>
          <p:nvSpPr>
            <p:cNvPr id="32" name="Freeform 7"/>
            <p:cNvSpPr>
              <a:spLocks/>
            </p:cNvSpPr>
            <p:nvPr/>
          </p:nvSpPr>
          <p:spPr bwMode="auto">
            <a:xfrm>
              <a:off x="7420792" y="2825471"/>
              <a:ext cx="1773861" cy="1540628"/>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200" dirty="0">
                <a:solidFill>
                  <a:prstClr val="black"/>
                </a:solidFill>
                <a:ea typeface="微软雅黑" panose="020B0503020204020204" pitchFamily="34" charset="-122"/>
              </a:endParaRPr>
            </a:p>
          </p:txBody>
        </p:sp>
        <p:sp>
          <p:nvSpPr>
            <p:cNvPr id="33" name="TextBox 32"/>
            <p:cNvSpPr txBox="1"/>
            <p:nvPr/>
          </p:nvSpPr>
          <p:spPr>
            <a:xfrm>
              <a:off x="7802581" y="3142961"/>
              <a:ext cx="1010287" cy="947160"/>
            </a:xfrm>
            <a:prstGeom prst="rect">
              <a:avLst/>
            </a:prstGeom>
            <a:noFill/>
          </p:spPr>
          <p:txBody>
            <a:bodyPr wrap="square"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添加</a:t>
              </a:r>
              <a:endParaRPr lang="en-US" altLang="zh-CN" sz="1200"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内容</a:t>
              </a:r>
            </a:p>
          </p:txBody>
        </p:sp>
      </p:grpSp>
      <p:sp>
        <p:nvSpPr>
          <p:cNvPr id="36" name="原创设计师QQ598969553      _6"/>
          <p:cNvSpPr>
            <a:spLocks noChangeArrowheads="1"/>
          </p:cNvSpPr>
          <p:nvPr/>
        </p:nvSpPr>
        <p:spPr bwMode="auto">
          <a:xfrm>
            <a:off x="3960543" y="2502416"/>
            <a:ext cx="1673799" cy="1904339"/>
          </a:xfrm>
          <a:prstGeom prst="rect">
            <a:avLst/>
          </a:prstGeom>
          <a:noFill/>
          <a:ln w="9525">
            <a:noFill/>
            <a:miter lim="800000"/>
            <a:headEnd/>
            <a:tailEnd/>
          </a:ln>
        </p:spPr>
        <p:txBody>
          <a:bodyPr wrap="square" lIns="102841" tIns="51421" rIns="102841" bIns="51421">
            <a:spAutoFit/>
          </a:bodyPr>
          <a:lstStyle/>
          <a:p>
            <a:pPr>
              <a:lnSpc>
                <a:spcPct val="130000"/>
              </a:lnSpc>
            </a:pPr>
            <a:r>
              <a:rPr lang="zh-CN" altLang="en-US" sz="900" dirty="0">
                <a:solidFill>
                  <a:schemeClr val="tx1">
                    <a:lumMod val="65000"/>
                    <a:lumOff val="35000"/>
                  </a:schemeClr>
                </a:solidFill>
                <a:latin typeface="微软雅黑"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您的内容打在这里，或者通过复制您的文本后，在此框中选择粘贴，并选择只保留文字。您的内容打在这里，</a:t>
            </a:r>
          </a:p>
        </p:txBody>
      </p:sp>
      <p:sp>
        <p:nvSpPr>
          <p:cNvPr id="47" name="原创设计师QQ598969553      _7"/>
          <p:cNvSpPr/>
          <p:nvPr/>
        </p:nvSpPr>
        <p:spPr>
          <a:xfrm>
            <a:off x="6444550" y="2056019"/>
            <a:ext cx="2267727" cy="2621477"/>
          </a:xfrm>
          <a:prstGeom prst="round2DiagRect">
            <a:avLst/>
          </a:prstGeom>
          <a:solidFill>
            <a:srgbClr val="F7F7F7"/>
          </a:solidFill>
          <a:ln>
            <a:noFill/>
          </a:ln>
          <a:effectLst>
            <a:outerShdw blurRad="165100" dist="38100" dir="5400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0460" tIns="30230" rIns="60460" bIns="30230" rtlCol="0" anchor="ctr"/>
          <a:lstStyle/>
          <a:p>
            <a:pPr algn="ctr"/>
            <a:endParaRPr lang="zh-CN" altLang="en-US" sz="1350">
              <a:ea typeface="微软雅黑" panose="020B0503020204020204" pitchFamily="34" charset="-122"/>
            </a:endParaRPr>
          </a:p>
        </p:txBody>
      </p:sp>
      <p:grpSp>
        <p:nvGrpSpPr>
          <p:cNvPr id="48" name="原创设计师QQ598969553      _8"/>
          <p:cNvGrpSpPr/>
          <p:nvPr/>
        </p:nvGrpSpPr>
        <p:grpSpPr>
          <a:xfrm>
            <a:off x="6881788" y="1122355"/>
            <a:ext cx="1202338" cy="1020483"/>
            <a:chOff x="7109111" y="2548965"/>
            <a:chExt cx="2397222" cy="2093640"/>
          </a:xfrm>
        </p:grpSpPr>
        <p:grpSp>
          <p:nvGrpSpPr>
            <p:cNvPr id="49" name="组合 48"/>
            <p:cNvGrpSpPr/>
            <p:nvPr/>
          </p:nvGrpSpPr>
          <p:grpSpPr>
            <a:xfrm>
              <a:off x="7109111" y="2548965"/>
              <a:ext cx="2397222" cy="2093640"/>
              <a:chOff x="1511944" y="2420246"/>
              <a:chExt cx="2627152" cy="2294453"/>
            </a:xfrm>
            <a:effectLst>
              <a:outerShdw blurRad="203200" dist="38100" dir="3780000" sx="103000" sy="103000" algn="t" rotWithShape="0">
                <a:prstClr val="black">
                  <a:alpha val="25000"/>
                </a:prstClr>
              </a:outerShdw>
            </a:effectLst>
          </p:grpSpPr>
          <p:sp>
            <p:nvSpPr>
              <p:cNvPr id="52" name="Freeform 6"/>
              <p:cNvSpPr>
                <a:spLocks/>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headEnd/>
                <a:tailEnd/>
              </a:ln>
              <a:effectLst/>
            </p:spPr>
            <p:txBody>
              <a:bodyPr vert="horz" wrap="square" lIns="68564" tIns="34282" rIns="68564" bIns="34282" numCol="1" anchor="t" anchorCtr="0" compatLnSpc="1">
                <a:prstTxWarp prst="textNoShape">
                  <a:avLst/>
                </a:prstTxWarp>
              </a:bodyPr>
              <a:lstStyle/>
              <a:p>
                <a:endParaRPr lang="zh-CN" altLang="en-US" sz="1200">
                  <a:ea typeface="微软雅黑" panose="020B0503020204020204" pitchFamily="34" charset="-122"/>
                </a:endParaRPr>
              </a:p>
            </p:txBody>
          </p:sp>
          <p:sp>
            <p:nvSpPr>
              <p:cNvPr id="53" name="Freeform 6"/>
              <p:cNvSpPr>
                <a:spLocks/>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headEnd/>
                <a:tailEnd/>
              </a:ln>
              <a:effectLst/>
            </p:spPr>
            <p:txBody>
              <a:bodyPr vert="horz" wrap="square" lIns="68564" tIns="34282" rIns="68564" bIns="34282" numCol="1" anchor="t" anchorCtr="0" compatLnSpc="1">
                <a:prstTxWarp prst="textNoShape">
                  <a:avLst/>
                </a:prstTxWarp>
              </a:bodyPr>
              <a:lstStyle/>
              <a:p>
                <a:endParaRPr lang="zh-CN" altLang="en-US" sz="1200">
                  <a:ea typeface="微软雅黑" panose="020B0503020204020204" pitchFamily="34" charset="-122"/>
                </a:endParaRPr>
              </a:p>
            </p:txBody>
          </p:sp>
        </p:grpSp>
        <p:sp>
          <p:nvSpPr>
            <p:cNvPr id="50" name="Freeform 7"/>
            <p:cNvSpPr>
              <a:spLocks/>
            </p:cNvSpPr>
            <p:nvPr/>
          </p:nvSpPr>
          <p:spPr bwMode="auto">
            <a:xfrm>
              <a:off x="7420792" y="2825471"/>
              <a:ext cx="1773861" cy="1540628"/>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200" dirty="0">
                <a:solidFill>
                  <a:prstClr val="black"/>
                </a:solidFill>
                <a:ea typeface="微软雅黑" panose="020B0503020204020204" pitchFamily="34" charset="-122"/>
              </a:endParaRPr>
            </a:p>
          </p:txBody>
        </p:sp>
        <p:sp>
          <p:nvSpPr>
            <p:cNvPr id="51" name="TextBox 50"/>
            <p:cNvSpPr txBox="1"/>
            <p:nvPr/>
          </p:nvSpPr>
          <p:spPr>
            <a:xfrm>
              <a:off x="7802581" y="3142961"/>
              <a:ext cx="1010287" cy="947160"/>
            </a:xfrm>
            <a:prstGeom prst="rect">
              <a:avLst/>
            </a:prstGeom>
            <a:noFill/>
          </p:spPr>
          <p:txBody>
            <a:bodyPr wrap="square" rtlCol="0">
              <a:spAutoFit/>
            </a:bodyPr>
            <a:lstStyle/>
            <a:p>
              <a:r>
                <a:rPr lang="zh-CN" altLang="en-US" sz="1200" dirty="0">
                  <a:solidFill>
                    <a:schemeClr val="bg1"/>
                  </a:solidFill>
                  <a:latin typeface="微软雅黑" panose="020B0503020204020204" pitchFamily="34" charset="-122"/>
                  <a:ea typeface="微软雅黑" panose="020B0503020204020204" pitchFamily="34" charset="-122"/>
                </a:rPr>
                <a:t>添加</a:t>
              </a:r>
              <a:endParaRPr lang="en-US" altLang="zh-CN" sz="1200"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内容</a:t>
              </a:r>
            </a:p>
          </p:txBody>
        </p:sp>
      </p:grpSp>
      <p:sp>
        <p:nvSpPr>
          <p:cNvPr id="54" name="原创设计师QQ598969553      _9"/>
          <p:cNvSpPr>
            <a:spLocks noChangeArrowheads="1"/>
          </p:cNvSpPr>
          <p:nvPr/>
        </p:nvSpPr>
        <p:spPr bwMode="auto">
          <a:xfrm>
            <a:off x="6714517" y="2502416"/>
            <a:ext cx="1673799" cy="1904339"/>
          </a:xfrm>
          <a:prstGeom prst="rect">
            <a:avLst/>
          </a:prstGeom>
          <a:noFill/>
          <a:ln w="9525">
            <a:noFill/>
            <a:miter lim="800000"/>
            <a:headEnd/>
            <a:tailEnd/>
          </a:ln>
        </p:spPr>
        <p:txBody>
          <a:bodyPr wrap="square" lIns="102841" tIns="51421" rIns="102841" bIns="51421">
            <a:spAutoFit/>
          </a:bodyPr>
          <a:lstStyle/>
          <a:p>
            <a:pPr>
              <a:lnSpc>
                <a:spcPct val="130000"/>
              </a:lnSpc>
            </a:pPr>
            <a:r>
              <a:rPr lang="zh-CN" altLang="en-US" sz="900" dirty="0">
                <a:solidFill>
                  <a:schemeClr val="tx1">
                    <a:lumMod val="65000"/>
                    <a:lumOff val="35000"/>
                  </a:schemeClr>
                </a:solidFill>
                <a:latin typeface="微软雅黑"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您的内容打在这里，或者通过复制您的文本后，在此框中选择粘贴，并选择只保留文字。您的内容打在这里，</a:t>
            </a:r>
          </a:p>
        </p:txBody>
      </p:sp>
      <p:pic>
        <p:nvPicPr>
          <p:cNvPr id="27"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1168810371"/>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500"/>
                                        <p:tgtEl>
                                          <p:spTgt spid="42"/>
                                        </p:tgtEl>
                                        <p:attrNameLst>
                                          <p:attrName>ppt_x</p:attrName>
                                        </p:attrNameLst>
                                      </p:cBhvr>
                                      <p:tavLst>
                                        <p:tav tm="0">
                                          <p:val>
                                            <p:strVal val="#ppt_x-#ppt_w*1.125000"/>
                                          </p:val>
                                        </p:tav>
                                        <p:tav tm="100000">
                                          <p:val>
                                            <p:strVal val="#ppt_x"/>
                                          </p:val>
                                        </p:tav>
                                      </p:tavLst>
                                    </p:anim>
                                    <p:animEffect transition="in" filter="wipe(right)">
                                      <p:cBhvr>
                                        <p:cTn id="12" dur="500"/>
                                        <p:tgtEl>
                                          <p:spTgt spid="42"/>
                                        </p:tgtEl>
                                      </p:cBhvr>
                                    </p:animEffect>
                                  </p:childTnLst>
                                </p:cTn>
                              </p:par>
                            </p:childTnLst>
                          </p:cTn>
                        </p:par>
                        <p:par>
                          <p:cTn id="13" fill="hold">
                            <p:stCondLst>
                              <p:cond delay="1000"/>
                            </p:stCondLst>
                            <p:childTnLst>
                              <p:par>
                                <p:cTn id="14" presetID="12" presetClass="entr" presetSubtype="1" fill="hold" grpId="0" nodeType="afterEffect">
                                  <p:stCondLst>
                                    <p:cond delay="0"/>
                                  </p:stCondLst>
                                  <p:childTnLst>
                                    <p:set>
                                      <p:cBhvr>
                                        <p:cTn id="15" dur="1" fill="hold">
                                          <p:stCondLst>
                                            <p:cond delay="0"/>
                                          </p:stCondLst>
                                        </p:cTn>
                                        <p:tgtEl>
                                          <p:spTgt spid="39"/>
                                        </p:tgtEl>
                                        <p:attrNameLst>
                                          <p:attrName>style.visibility</p:attrName>
                                        </p:attrNameLst>
                                      </p:cBhvr>
                                      <p:to>
                                        <p:strVal val="visible"/>
                                      </p:to>
                                    </p:set>
                                    <p:anim calcmode="lin" valueType="num">
                                      <p:cBhvr additive="base">
                                        <p:cTn id="16" dur="1000"/>
                                        <p:tgtEl>
                                          <p:spTgt spid="39"/>
                                        </p:tgtEl>
                                        <p:attrNameLst>
                                          <p:attrName>ppt_y</p:attrName>
                                        </p:attrNameLst>
                                      </p:cBhvr>
                                      <p:tavLst>
                                        <p:tav tm="0">
                                          <p:val>
                                            <p:strVal val="#ppt_y-#ppt_h*1.125000"/>
                                          </p:val>
                                        </p:tav>
                                        <p:tav tm="100000">
                                          <p:val>
                                            <p:strVal val="#ppt_y"/>
                                          </p:val>
                                        </p:tav>
                                      </p:tavLst>
                                    </p:anim>
                                    <p:animEffect transition="in" filter="wipe(down)">
                                      <p:cBhvr>
                                        <p:cTn id="17" dur="1000"/>
                                        <p:tgtEl>
                                          <p:spTgt spid="39"/>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fade">
                                      <p:cBhvr>
                                        <p:cTn id="21" dur="500"/>
                                        <p:tgtEl>
                                          <p:spTgt spid="30"/>
                                        </p:tgtEl>
                                      </p:cBhvr>
                                    </p:animEffect>
                                  </p:childTnLst>
                                </p:cTn>
                              </p:par>
                            </p:childTnLst>
                          </p:cTn>
                        </p:par>
                        <p:par>
                          <p:cTn id="22" fill="hold">
                            <p:stCondLst>
                              <p:cond delay="2500"/>
                            </p:stCondLst>
                            <p:childTnLst>
                              <p:par>
                                <p:cTn id="23" presetID="12" presetClass="entr" presetSubtype="8" fill="hold" grpId="0" nodeType="after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additive="base">
                                        <p:cTn id="25" dur="500"/>
                                        <p:tgtEl>
                                          <p:spTgt spid="28"/>
                                        </p:tgtEl>
                                        <p:attrNameLst>
                                          <p:attrName>ppt_x</p:attrName>
                                        </p:attrNameLst>
                                      </p:cBhvr>
                                      <p:tavLst>
                                        <p:tav tm="0">
                                          <p:val>
                                            <p:strVal val="#ppt_x-#ppt_w*1.125000"/>
                                          </p:val>
                                        </p:tav>
                                        <p:tav tm="100000">
                                          <p:val>
                                            <p:strVal val="#ppt_x"/>
                                          </p:val>
                                        </p:tav>
                                      </p:tavLst>
                                    </p:anim>
                                    <p:animEffect transition="in" filter="wipe(right)">
                                      <p:cBhvr>
                                        <p:cTn id="26" dur="500"/>
                                        <p:tgtEl>
                                          <p:spTgt spid="28"/>
                                        </p:tgtEl>
                                      </p:cBhvr>
                                    </p:animEffect>
                                  </p:childTnLst>
                                </p:cTn>
                              </p:par>
                            </p:childTnLst>
                          </p:cTn>
                        </p:par>
                        <p:par>
                          <p:cTn id="27" fill="hold">
                            <p:stCondLst>
                              <p:cond delay="3000"/>
                            </p:stCondLst>
                            <p:childTnLst>
                              <p:par>
                                <p:cTn id="28" presetID="12" presetClass="entr" presetSubtype="1" fill="hold" grpId="0" nodeType="afterEffect">
                                  <p:stCondLst>
                                    <p:cond delay="0"/>
                                  </p:stCondLst>
                                  <p:childTnLst>
                                    <p:set>
                                      <p:cBhvr>
                                        <p:cTn id="29" dur="1" fill="hold">
                                          <p:stCondLst>
                                            <p:cond delay="0"/>
                                          </p:stCondLst>
                                        </p:cTn>
                                        <p:tgtEl>
                                          <p:spTgt spid="36"/>
                                        </p:tgtEl>
                                        <p:attrNameLst>
                                          <p:attrName>style.visibility</p:attrName>
                                        </p:attrNameLst>
                                      </p:cBhvr>
                                      <p:to>
                                        <p:strVal val="visible"/>
                                      </p:to>
                                    </p:set>
                                    <p:anim calcmode="lin" valueType="num">
                                      <p:cBhvr additive="base">
                                        <p:cTn id="30" dur="1000"/>
                                        <p:tgtEl>
                                          <p:spTgt spid="36"/>
                                        </p:tgtEl>
                                        <p:attrNameLst>
                                          <p:attrName>ppt_y</p:attrName>
                                        </p:attrNameLst>
                                      </p:cBhvr>
                                      <p:tavLst>
                                        <p:tav tm="0">
                                          <p:val>
                                            <p:strVal val="#ppt_y-#ppt_h*1.125000"/>
                                          </p:val>
                                        </p:tav>
                                        <p:tav tm="100000">
                                          <p:val>
                                            <p:strVal val="#ppt_y"/>
                                          </p:val>
                                        </p:tav>
                                      </p:tavLst>
                                    </p:anim>
                                    <p:animEffect transition="in" filter="wipe(down)">
                                      <p:cBhvr>
                                        <p:cTn id="31" dur="1000"/>
                                        <p:tgtEl>
                                          <p:spTgt spid="36"/>
                                        </p:tgtEl>
                                      </p:cBhvr>
                                    </p:animEffect>
                                  </p:childTnLst>
                                </p:cTn>
                              </p:par>
                            </p:childTnLst>
                          </p:cTn>
                        </p:par>
                        <p:par>
                          <p:cTn id="32" fill="hold">
                            <p:stCondLst>
                              <p:cond delay="4000"/>
                            </p:stCondLst>
                            <p:childTnLst>
                              <p:par>
                                <p:cTn id="33" presetID="10" presetClass="entr" presetSubtype="0" fill="hold" nodeType="after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fade">
                                      <p:cBhvr>
                                        <p:cTn id="35" dur="500"/>
                                        <p:tgtEl>
                                          <p:spTgt spid="48"/>
                                        </p:tgtEl>
                                      </p:cBhvr>
                                    </p:animEffect>
                                  </p:childTnLst>
                                </p:cTn>
                              </p:par>
                            </p:childTnLst>
                          </p:cTn>
                        </p:par>
                        <p:par>
                          <p:cTn id="36" fill="hold">
                            <p:stCondLst>
                              <p:cond delay="4500"/>
                            </p:stCondLst>
                            <p:childTnLst>
                              <p:par>
                                <p:cTn id="37" presetID="12" presetClass="entr" presetSubtype="8"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 calcmode="lin" valueType="num">
                                      <p:cBhvr additive="base">
                                        <p:cTn id="39" dur="500"/>
                                        <p:tgtEl>
                                          <p:spTgt spid="47"/>
                                        </p:tgtEl>
                                        <p:attrNameLst>
                                          <p:attrName>ppt_x</p:attrName>
                                        </p:attrNameLst>
                                      </p:cBhvr>
                                      <p:tavLst>
                                        <p:tav tm="0">
                                          <p:val>
                                            <p:strVal val="#ppt_x-#ppt_w*1.125000"/>
                                          </p:val>
                                        </p:tav>
                                        <p:tav tm="100000">
                                          <p:val>
                                            <p:strVal val="#ppt_x"/>
                                          </p:val>
                                        </p:tav>
                                      </p:tavLst>
                                    </p:anim>
                                    <p:animEffect transition="in" filter="wipe(right)">
                                      <p:cBhvr>
                                        <p:cTn id="40" dur="500"/>
                                        <p:tgtEl>
                                          <p:spTgt spid="47"/>
                                        </p:tgtEl>
                                      </p:cBhvr>
                                    </p:animEffect>
                                  </p:childTnLst>
                                </p:cTn>
                              </p:par>
                            </p:childTnLst>
                          </p:cTn>
                        </p:par>
                        <p:par>
                          <p:cTn id="41" fill="hold">
                            <p:stCondLst>
                              <p:cond delay="5000"/>
                            </p:stCondLst>
                            <p:childTnLst>
                              <p:par>
                                <p:cTn id="42" presetID="12" presetClass="entr" presetSubtype="1" fill="hold" grpId="0" nodeType="afterEffect">
                                  <p:stCondLst>
                                    <p:cond delay="0"/>
                                  </p:stCondLst>
                                  <p:childTnLst>
                                    <p:set>
                                      <p:cBhvr>
                                        <p:cTn id="43" dur="1" fill="hold">
                                          <p:stCondLst>
                                            <p:cond delay="0"/>
                                          </p:stCondLst>
                                        </p:cTn>
                                        <p:tgtEl>
                                          <p:spTgt spid="54"/>
                                        </p:tgtEl>
                                        <p:attrNameLst>
                                          <p:attrName>style.visibility</p:attrName>
                                        </p:attrNameLst>
                                      </p:cBhvr>
                                      <p:to>
                                        <p:strVal val="visible"/>
                                      </p:to>
                                    </p:set>
                                    <p:anim calcmode="lin" valueType="num">
                                      <p:cBhvr additive="base">
                                        <p:cTn id="44" dur="1000"/>
                                        <p:tgtEl>
                                          <p:spTgt spid="54"/>
                                        </p:tgtEl>
                                        <p:attrNameLst>
                                          <p:attrName>ppt_y</p:attrName>
                                        </p:attrNameLst>
                                      </p:cBhvr>
                                      <p:tavLst>
                                        <p:tav tm="0">
                                          <p:val>
                                            <p:strVal val="#ppt_y-#ppt_h*1.125000"/>
                                          </p:val>
                                        </p:tav>
                                        <p:tav tm="100000">
                                          <p:val>
                                            <p:strVal val="#ppt_y"/>
                                          </p:val>
                                        </p:tav>
                                      </p:tavLst>
                                    </p:anim>
                                    <p:animEffect transition="in" filter="wipe(down)">
                                      <p:cBhvr>
                                        <p:cTn id="45" dur="10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39" grpId="0"/>
      <p:bldP spid="28" grpId="0" animBg="1"/>
      <p:bldP spid="36" grpId="0"/>
      <p:bldP spid="47" grpId="0" animBg="1"/>
      <p:bldP spid="5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原创设计师QQ598969553      _1"/>
          <p:cNvGrpSpPr/>
          <p:nvPr/>
        </p:nvGrpSpPr>
        <p:grpSpPr>
          <a:xfrm>
            <a:off x="4607528" y="1276751"/>
            <a:ext cx="3256726" cy="856868"/>
            <a:chOff x="4304043" y="1286668"/>
            <a:chExt cx="3837944" cy="2757793"/>
          </a:xfrm>
          <a:effectLst>
            <a:outerShdw blurRad="381000" dist="254000" dir="8100000" algn="tr" rotWithShape="0">
              <a:prstClr val="black">
                <a:alpha val="40000"/>
              </a:prstClr>
            </a:outerShdw>
          </a:effectLst>
        </p:grpSpPr>
        <p:sp>
          <p:nvSpPr>
            <p:cNvPr id="76" name="圆角矩形 75"/>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sp>
          <p:nvSpPr>
            <p:cNvPr id="77" name="圆角矩形 76"/>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grpSp>
      <p:grpSp>
        <p:nvGrpSpPr>
          <p:cNvPr id="78" name="原创设计师QQ598969553      _2"/>
          <p:cNvGrpSpPr/>
          <p:nvPr/>
        </p:nvGrpSpPr>
        <p:grpSpPr>
          <a:xfrm>
            <a:off x="2514047" y="1863551"/>
            <a:ext cx="1005165" cy="1980588"/>
            <a:chOff x="2210594" y="1810545"/>
            <a:chExt cx="1005703" cy="1981199"/>
          </a:xfrm>
        </p:grpSpPr>
        <p:cxnSp>
          <p:nvCxnSpPr>
            <p:cNvPr id="79" name="直接连接符 78"/>
            <p:cNvCxnSpPr/>
            <p:nvPr/>
          </p:nvCxnSpPr>
          <p:spPr>
            <a:xfrm>
              <a:off x="2210594" y="3160810"/>
              <a:ext cx="1005703" cy="630934"/>
            </a:xfrm>
            <a:prstGeom prst="line">
              <a:avLst/>
            </a:prstGeom>
            <a:ln w="12700">
              <a:solidFill>
                <a:schemeClr val="accent3">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V="1">
              <a:off x="2346670" y="2801144"/>
              <a:ext cx="777103" cy="1"/>
            </a:xfrm>
            <a:prstGeom prst="line">
              <a:avLst/>
            </a:prstGeom>
            <a:ln w="12700">
              <a:solidFill>
                <a:schemeClr val="accent3">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flipV="1">
              <a:off x="2210594" y="1810545"/>
              <a:ext cx="943881" cy="581419"/>
            </a:xfrm>
            <a:prstGeom prst="line">
              <a:avLst/>
            </a:prstGeom>
            <a:ln w="12700">
              <a:solidFill>
                <a:schemeClr val="accent3">
                  <a:lumMod val="7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85" name="原创设计师QQ598969553      _3"/>
          <p:cNvGrpSpPr/>
          <p:nvPr/>
        </p:nvGrpSpPr>
        <p:grpSpPr>
          <a:xfrm>
            <a:off x="3209148" y="1212535"/>
            <a:ext cx="941425" cy="941636"/>
            <a:chOff x="304800" y="673100"/>
            <a:chExt cx="4000500" cy="4000500"/>
          </a:xfrm>
          <a:effectLst>
            <a:outerShdw blurRad="444500" dist="254000" dir="8100000" algn="tr" rotWithShape="0">
              <a:prstClr val="black">
                <a:alpha val="50000"/>
              </a:prstClr>
            </a:outerShdw>
          </a:effectLst>
        </p:grpSpPr>
        <p:sp>
          <p:nvSpPr>
            <p:cNvPr id="86" name="同心圆 8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3879"/>
              <a:endParaRPr lang="zh-CN" altLang="en-US" kern="0">
                <a:solidFill>
                  <a:sysClr val="windowText" lastClr="000000"/>
                </a:solidFill>
                <a:latin typeface="Calibri"/>
                <a:ea typeface="微软雅黑" panose="020B0503020204020204" pitchFamily="34" charset="-122"/>
              </a:endParaRPr>
            </a:p>
          </p:txBody>
        </p:sp>
        <p:sp>
          <p:nvSpPr>
            <p:cNvPr id="87" name="椭圆 86"/>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3879"/>
              <a:endParaRPr lang="zh-CN" altLang="en-US" kern="0">
                <a:solidFill>
                  <a:sysClr val="window" lastClr="FFFFFF"/>
                </a:solidFill>
                <a:latin typeface="Calibri"/>
                <a:ea typeface="微软雅黑" panose="020B0503020204020204" pitchFamily="34" charset="-122"/>
              </a:endParaRPr>
            </a:p>
          </p:txBody>
        </p:sp>
      </p:grpSp>
      <p:grpSp>
        <p:nvGrpSpPr>
          <p:cNvPr id="88" name="原创设计师QQ598969553      _4"/>
          <p:cNvGrpSpPr/>
          <p:nvPr/>
        </p:nvGrpSpPr>
        <p:grpSpPr>
          <a:xfrm>
            <a:off x="3209148" y="2400888"/>
            <a:ext cx="941425" cy="941636"/>
            <a:chOff x="304800" y="673100"/>
            <a:chExt cx="4000500" cy="4000500"/>
          </a:xfrm>
          <a:effectLst>
            <a:outerShdw blurRad="444500" dist="254000" dir="8100000" algn="tr" rotWithShape="0">
              <a:prstClr val="black">
                <a:alpha val="50000"/>
              </a:prstClr>
            </a:outerShdw>
          </a:effectLst>
        </p:grpSpPr>
        <p:sp>
          <p:nvSpPr>
            <p:cNvPr id="89" name="同心圆 8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3879">
                <a:defRPr/>
              </a:pPr>
              <a:endParaRPr lang="zh-CN" altLang="en-US" kern="0">
                <a:solidFill>
                  <a:sysClr val="windowText" lastClr="000000"/>
                </a:solidFill>
                <a:latin typeface="Calibri"/>
                <a:ea typeface="微软雅黑" panose="020B0503020204020204" pitchFamily="34" charset="-122"/>
              </a:endParaRPr>
            </a:p>
          </p:txBody>
        </p:sp>
        <p:sp>
          <p:nvSpPr>
            <p:cNvPr id="90" name="椭圆 8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3879">
                <a:defRPr/>
              </a:pPr>
              <a:endParaRPr lang="zh-CN" altLang="en-US" kern="0">
                <a:solidFill>
                  <a:sysClr val="window" lastClr="FFFFFF"/>
                </a:solidFill>
                <a:latin typeface="Calibri"/>
                <a:ea typeface="微软雅黑" panose="020B0503020204020204" pitchFamily="34" charset="-122"/>
              </a:endParaRPr>
            </a:p>
          </p:txBody>
        </p:sp>
      </p:grpSp>
      <p:grpSp>
        <p:nvGrpSpPr>
          <p:cNvPr id="91" name="原创设计师QQ598969553      _5"/>
          <p:cNvGrpSpPr/>
          <p:nvPr/>
        </p:nvGrpSpPr>
        <p:grpSpPr>
          <a:xfrm>
            <a:off x="3209148" y="3543536"/>
            <a:ext cx="941425" cy="941636"/>
            <a:chOff x="304800" y="673100"/>
            <a:chExt cx="4000500" cy="4000500"/>
          </a:xfrm>
          <a:effectLst>
            <a:outerShdw blurRad="444500" dist="254000" dir="8100000" algn="tr" rotWithShape="0">
              <a:prstClr val="black">
                <a:alpha val="50000"/>
              </a:prstClr>
            </a:outerShdw>
          </a:effectLst>
        </p:grpSpPr>
        <p:sp>
          <p:nvSpPr>
            <p:cNvPr id="92" name="同心圆 9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defTabSz="913879">
                <a:defRPr/>
              </a:pPr>
              <a:endParaRPr lang="zh-CN" altLang="en-US" kern="0">
                <a:solidFill>
                  <a:sysClr val="windowText" lastClr="000000"/>
                </a:solidFill>
                <a:latin typeface="Calibri"/>
                <a:ea typeface="微软雅黑" panose="020B0503020204020204" pitchFamily="34" charset="-122"/>
              </a:endParaRPr>
            </a:p>
          </p:txBody>
        </p:sp>
        <p:sp>
          <p:nvSpPr>
            <p:cNvPr id="93" name="椭圆 9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defTabSz="913879">
                <a:defRPr/>
              </a:pPr>
              <a:endParaRPr lang="zh-CN" altLang="en-US" kern="0">
                <a:solidFill>
                  <a:sysClr val="window" lastClr="FFFFFF"/>
                </a:solidFill>
                <a:latin typeface="Calibri"/>
                <a:ea typeface="微软雅黑" panose="020B0503020204020204" pitchFamily="34" charset="-122"/>
              </a:endParaRPr>
            </a:p>
          </p:txBody>
        </p:sp>
      </p:grpSp>
      <p:sp>
        <p:nvSpPr>
          <p:cNvPr id="95" name="原创设计师QQ598969553      _6"/>
          <p:cNvSpPr>
            <a:spLocks noChangeArrowheads="1"/>
          </p:cNvSpPr>
          <p:nvPr/>
        </p:nvSpPr>
        <p:spPr bwMode="auto">
          <a:xfrm>
            <a:off x="3433688" y="1406492"/>
            <a:ext cx="492345" cy="461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391" tIns="45695" rIns="91391" bIns="45695">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r>
              <a:rPr lang="zh-CN" altLang="en-US" sz="1200" dirty="0">
                <a:sym typeface="微软雅黑" pitchFamily="34" charset="-122"/>
              </a:rPr>
              <a:t>文字</a:t>
            </a:r>
            <a:endParaRPr lang="en-US" altLang="zh-CN" sz="1200" dirty="0">
              <a:sym typeface="微软雅黑" pitchFamily="34" charset="-122"/>
            </a:endParaRPr>
          </a:p>
          <a:p>
            <a:pPr algn="ctr" eaLnBrk="1" hangingPunct="1">
              <a:spcBef>
                <a:spcPct val="0"/>
              </a:spcBef>
              <a:buFont typeface="Arial" charset="0"/>
              <a:buNone/>
            </a:pPr>
            <a:r>
              <a:rPr lang="zh-CN" altLang="en-US" sz="1200" dirty="0">
                <a:sym typeface="微软雅黑" pitchFamily="34" charset="-122"/>
              </a:rPr>
              <a:t>内容</a:t>
            </a:r>
          </a:p>
        </p:txBody>
      </p:sp>
      <p:sp>
        <p:nvSpPr>
          <p:cNvPr id="96" name="原创设计师QQ598969553      _7"/>
          <p:cNvSpPr>
            <a:spLocks noChangeArrowheads="1"/>
          </p:cNvSpPr>
          <p:nvPr/>
        </p:nvSpPr>
        <p:spPr bwMode="auto">
          <a:xfrm>
            <a:off x="3433688" y="2631664"/>
            <a:ext cx="492345" cy="461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391" tIns="45695" rIns="91391" bIns="45695">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r>
              <a:rPr lang="zh-CN" altLang="en-US" sz="1200" dirty="0">
                <a:sym typeface="微软雅黑" pitchFamily="34" charset="-122"/>
              </a:rPr>
              <a:t>文字</a:t>
            </a:r>
            <a:endParaRPr lang="en-US" altLang="zh-CN" sz="1200" dirty="0">
              <a:sym typeface="微软雅黑" pitchFamily="34" charset="-122"/>
            </a:endParaRPr>
          </a:p>
          <a:p>
            <a:pPr algn="ctr" eaLnBrk="1" hangingPunct="1">
              <a:spcBef>
                <a:spcPct val="0"/>
              </a:spcBef>
              <a:buFont typeface="Arial" charset="0"/>
              <a:buNone/>
            </a:pPr>
            <a:r>
              <a:rPr lang="zh-CN" altLang="en-US" sz="1200" dirty="0">
                <a:sym typeface="微软雅黑" pitchFamily="34" charset="-122"/>
              </a:rPr>
              <a:t>内容</a:t>
            </a:r>
          </a:p>
        </p:txBody>
      </p:sp>
      <p:sp>
        <p:nvSpPr>
          <p:cNvPr id="97" name="原创设计师QQ598969553      _8"/>
          <p:cNvSpPr>
            <a:spLocks noChangeArrowheads="1"/>
          </p:cNvSpPr>
          <p:nvPr/>
        </p:nvSpPr>
        <p:spPr bwMode="auto">
          <a:xfrm>
            <a:off x="3433688" y="3780659"/>
            <a:ext cx="492345" cy="461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391" tIns="45695" rIns="91391" bIns="45695">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ctr" eaLnBrk="1" hangingPunct="1">
              <a:spcBef>
                <a:spcPct val="0"/>
              </a:spcBef>
              <a:buFont typeface="Arial" charset="0"/>
              <a:buNone/>
            </a:pPr>
            <a:r>
              <a:rPr lang="zh-CN" altLang="en-US" sz="1200" dirty="0">
                <a:sym typeface="微软雅黑" pitchFamily="34" charset="-122"/>
              </a:rPr>
              <a:t>文字</a:t>
            </a:r>
            <a:endParaRPr lang="en-US" altLang="zh-CN" sz="1200" dirty="0">
              <a:sym typeface="微软雅黑" pitchFamily="34" charset="-122"/>
            </a:endParaRPr>
          </a:p>
          <a:p>
            <a:pPr algn="ctr" eaLnBrk="1" hangingPunct="1">
              <a:spcBef>
                <a:spcPct val="0"/>
              </a:spcBef>
              <a:buFont typeface="Arial" charset="0"/>
              <a:buNone/>
            </a:pPr>
            <a:r>
              <a:rPr lang="zh-CN" altLang="en-US" sz="1200" dirty="0">
                <a:sym typeface="微软雅黑" pitchFamily="34" charset="-122"/>
              </a:rPr>
              <a:t>内容</a:t>
            </a:r>
          </a:p>
        </p:txBody>
      </p:sp>
      <p:sp>
        <p:nvSpPr>
          <p:cNvPr id="98" name="原创设计师QQ598969553      _9"/>
          <p:cNvSpPr>
            <a:spLocks noChangeArrowheads="1"/>
          </p:cNvSpPr>
          <p:nvPr/>
        </p:nvSpPr>
        <p:spPr bwMode="gray">
          <a:xfrm>
            <a:off x="4741726" y="1254138"/>
            <a:ext cx="3095682" cy="891505"/>
          </a:xfrm>
          <a:prstGeom prst="roundRect">
            <a:avLst>
              <a:gd name="adj" fmla="val 11505"/>
            </a:avLst>
          </a:prstGeom>
          <a:noFill/>
          <a:ln w="28575" cap="flat" cmpd="sng" algn="ctr">
            <a:noFill/>
            <a:prstDash val="solid"/>
          </a:ln>
          <a:effectLst/>
        </p:spPr>
        <p:txBody>
          <a:bodyPr lIns="68552" tIns="34277" rIns="68552" bIns="3427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879">
              <a:lnSpc>
                <a:spcPct val="120000"/>
              </a:lnSpc>
              <a:defRPr/>
            </a:pPr>
            <a:r>
              <a:rPr lang="zh-CN" altLang="en-US" sz="975" dirty="0">
                <a:latin typeface="微软雅黑" pitchFamily="34" charset="-122"/>
                <a:ea typeface="微软雅黑" pitchFamily="34" charset="-122"/>
              </a:rPr>
              <a:t>您的内容打在这里，或者通过复制您的文本后，在此框中选择粘贴，并选择只保留文字。在此录入上述图表的综合描述说明。</a:t>
            </a:r>
            <a:endParaRPr lang="zh-CN" altLang="zh-CN" sz="975" dirty="0">
              <a:latin typeface="微软雅黑" pitchFamily="34" charset="-122"/>
              <a:ea typeface="微软雅黑" pitchFamily="34" charset="-122"/>
            </a:endParaRPr>
          </a:p>
        </p:txBody>
      </p:sp>
      <p:grpSp>
        <p:nvGrpSpPr>
          <p:cNvPr id="99" name="原创设计师QQ598969553      _10"/>
          <p:cNvGrpSpPr/>
          <p:nvPr/>
        </p:nvGrpSpPr>
        <p:grpSpPr>
          <a:xfrm>
            <a:off x="4607528" y="2442011"/>
            <a:ext cx="3256726" cy="856868"/>
            <a:chOff x="4304043" y="1286668"/>
            <a:chExt cx="3837944" cy="2757793"/>
          </a:xfrm>
          <a:effectLst>
            <a:outerShdw blurRad="381000" dist="254000" dir="8100000" algn="tr" rotWithShape="0">
              <a:prstClr val="black">
                <a:alpha val="40000"/>
              </a:prstClr>
            </a:outerShdw>
          </a:effectLst>
        </p:grpSpPr>
        <p:sp>
          <p:nvSpPr>
            <p:cNvPr id="100" name="圆角矩形 99"/>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sp>
          <p:nvSpPr>
            <p:cNvPr id="101" name="圆角矩形 100"/>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grpSp>
      <p:sp>
        <p:nvSpPr>
          <p:cNvPr id="102" name="原创设计师QQ598969553      _11"/>
          <p:cNvSpPr>
            <a:spLocks noChangeArrowheads="1"/>
          </p:cNvSpPr>
          <p:nvPr/>
        </p:nvSpPr>
        <p:spPr bwMode="gray">
          <a:xfrm>
            <a:off x="4741726" y="2419399"/>
            <a:ext cx="3095682" cy="891505"/>
          </a:xfrm>
          <a:prstGeom prst="roundRect">
            <a:avLst>
              <a:gd name="adj" fmla="val 11505"/>
            </a:avLst>
          </a:prstGeom>
          <a:noFill/>
          <a:ln w="28575" cap="flat" cmpd="sng" algn="ctr">
            <a:noFill/>
            <a:prstDash val="solid"/>
          </a:ln>
          <a:effectLst/>
        </p:spPr>
        <p:txBody>
          <a:bodyPr lIns="68552" tIns="34277" rIns="68552" bIns="3427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879">
              <a:lnSpc>
                <a:spcPct val="120000"/>
              </a:lnSpc>
              <a:defRPr/>
            </a:pPr>
            <a:r>
              <a:rPr lang="zh-CN" altLang="en-US" sz="975" dirty="0">
                <a:latin typeface="微软雅黑" pitchFamily="34" charset="-122"/>
                <a:ea typeface="微软雅黑" pitchFamily="34" charset="-122"/>
              </a:rPr>
              <a:t>您的内容打在这里，或者通过复制您的文本后，在此框中选择粘贴，并选择只保留文字。在此录入上述图表的综合描述说明。</a:t>
            </a:r>
            <a:endParaRPr lang="zh-CN" altLang="zh-CN" sz="975" dirty="0">
              <a:latin typeface="微软雅黑" pitchFamily="34" charset="-122"/>
              <a:ea typeface="微软雅黑" pitchFamily="34" charset="-122"/>
            </a:endParaRPr>
          </a:p>
        </p:txBody>
      </p:sp>
      <p:grpSp>
        <p:nvGrpSpPr>
          <p:cNvPr id="103" name="原创设计师QQ598969553      _12"/>
          <p:cNvGrpSpPr/>
          <p:nvPr/>
        </p:nvGrpSpPr>
        <p:grpSpPr>
          <a:xfrm>
            <a:off x="4607528" y="3581089"/>
            <a:ext cx="3256726" cy="856868"/>
            <a:chOff x="4304043" y="1286668"/>
            <a:chExt cx="3837944" cy="2757793"/>
          </a:xfrm>
          <a:effectLst>
            <a:outerShdw blurRad="381000" dist="254000" dir="8100000" algn="tr" rotWithShape="0">
              <a:prstClr val="black">
                <a:alpha val="40000"/>
              </a:prstClr>
            </a:outerShdw>
          </a:effectLst>
        </p:grpSpPr>
        <p:sp>
          <p:nvSpPr>
            <p:cNvPr id="104" name="圆角矩形 103"/>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sp>
          <p:nvSpPr>
            <p:cNvPr id="105" name="圆角矩形 104"/>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grpSp>
      <p:sp>
        <p:nvSpPr>
          <p:cNvPr id="106" name="原创设计师QQ598969553      _13"/>
          <p:cNvSpPr>
            <a:spLocks noChangeArrowheads="1"/>
          </p:cNvSpPr>
          <p:nvPr/>
        </p:nvSpPr>
        <p:spPr bwMode="gray">
          <a:xfrm>
            <a:off x="4741726" y="3558477"/>
            <a:ext cx="3095682" cy="891505"/>
          </a:xfrm>
          <a:prstGeom prst="roundRect">
            <a:avLst>
              <a:gd name="adj" fmla="val 11505"/>
            </a:avLst>
          </a:prstGeom>
          <a:noFill/>
          <a:ln w="28575" cap="flat" cmpd="sng" algn="ctr">
            <a:noFill/>
            <a:prstDash val="solid"/>
          </a:ln>
          <a:effectLst/>
        </p:spPr>
        <p:txBody>
          <a:bodyPr lIns="68552" tIns="34277" rIns="68552" bIns="34277"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879">
              <a:lnSpc>
                <a:spcPct val="120000"/>
              </a:lnSpc>
              <a:defRPr/>
            </a:pPr>
            <a:r>
              <a:rPr lang="zh-CN" altLang="en-US" sz="975" dirty="0">
                <a:latin typeface="微软雅黑" pitchFamily="34" charset="-122"/>
                <a:ea typeface="微软雅黑" pitchFamily="34" charset="-122"/>
              </a:rPr>
              <a:t>您的内容打在这里，或者通过复制您的文本后，在此框中选择粘贴，并选择只保留文字。在此录入上述图表的综合描述说明。</a:t>
            </a:r>
            <a:endParaRPr lang="zh-CN" altLang="zh-CN" sz="975" dirty="0">
              <a:latin typeface="微软雅黑" pitchFamily="34" charset="-122"/>
              <a:ea typeface="微软雅黑" pitchFamily="34" charset="-122"/>
            </a:endParaRPr>
          </a:p>
        </p:txBody>
      </p:sp>
      <p:grpSp>
        <p:nvGrpSpPr>
          <p:cNvPr id="35" name="原创设计师QQ598969553      _14"/>
          <p:cNvGrpSpPr/>
          <p:nvPr/>
        </p:nvGrpSpPr>
        <p:grpSpPr>
          <a:xfrm>
            <a:off x="920518" y="1980712"/>
            <a:ext cx="1796253" cy="1746264"/>
            <a:chOff x="2201071" y="3406041"/>
            <a:chExt cx="1805286" cy="1805938"/>
          </a:xfrm>
        </p:grpSpPr>
        <p:grpSp>
          <p:nvGrpSpPr>
            <p:cNvPr id="36" name="组合 35"/>
            <p:cNvGrpSpPr/>
            <p:nvPr/>
          </p:nvGrpSpPr>
          <p:grpSpPr>
            <a:xfrm>
              <a:off x="2201071" y="3406041"/>
              <a:ext cx="1805286" cy="1805938"/>
              <a:chOff x="4345444" y="2542859"/>
              <a:chExt cx="1810550" cy="1811205"/>
            </a:xfrm>
          </p:grpSpPr>
          <p:grpSp>
            <p:nvGrpSpPr>
              <p:cNvPr id="38" name="组合 37"/>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40" name="同心圆 39"/>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a typeface="微软雅黑" panose="020B0503020204020204" pitchFamily="34" charset="-122"/>
                  </a:endParaRPr>
                </a:p>
              </p:txBody>
            </p:sp>
            <p:sp>
              <p:nvSpPr>
                <p:cNvPr id="41" name="椭圆 40"/>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grpSp>
          <p:sp>
            <p:nvSpPr>
              <p:cNvPr id="39" name="椭圆 38"/>
              <p:cNvSpPr/>
              <p:nvPr/>
            </p:nvSpPr>
            <p:spPr>
              <a:xfrm>
                <a:off x="4565570" y="2763062"/>
                <a:ext cx="1370298" cy="1370793"/>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grpSp>
        <p:sp>
          <p:nvSpPr>
            <p:cNvPr id="37" name="TextBox 36"/>
            <p:cNvSpPr txBox="1"/>
            <p:nvPr/>
          </p:nvSpPr>
          <p:spPr>
            <a:xfrm>
              <a:off x="2687452" y="3838457"/>
              <a:ext cx="1023614" cy="954617"/>
            </a:xfrm>
            <a:prstGeom prst="rect">
              <a:avLst/>
            </a:prstGeom>
            <a:noFill/>
          </p:spPr>
          <p:txBody>
            <a:bodyPr wrap="square" rtlCol="0">
              <a:spAutoFit/>
            </a:bodyPr>
            <a:lstStyle/>
            <a:p>
              <a:r>
                <a:rPr lang="zh-CN" altLang="en-US" sz="2699" dirty="0">
                  <a:solidFill>
                    <a:schemeClr val="bg1"/>
                  </a:solidFill>
                  <a:latin typeface="微软雅黑" panose="020B0503020204020204" pitchFamily="34" charset="-122"/>
                  <a:ea typeface="微软雅黑" panose="020B0503020204020204" pitchFamily="34" charset="-122"/>
                </a:rPr>
                <a:t>工作内容</a:t>
              </a:r>
            </a:p>
          </p:txBody>
        </p:sp>
      </p:grpSp>
      <p:pic>
        <p:nvPicPr>
          <p:cNvPr id="42"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4113366203"/>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ppt_w</p:attrName>
                                        </p:attrNameLst>
                                      </p:cBhvr>
                                      <p:tavLst>
                                        <p:tav tm="0">
                                          <p:val>
                                            <p:fltVal val="0"/>
                                          </p:val>
                                        </p:tav>
                                        <p:tav tm="100000">
                                          <p:val>
                                            <p:strVal val="#ppt_w"/>
                                          </p:val>
                                        </p:tav>
                                      </p:tavLst>
                                    </p:anim>
                                    <p:anim calcmode="lin" valueType="num">
                                      <p:cBhvr>
                                        <p:cTn id="8" dur="500" fill="hold"/>
                                        <p:tgtEl>
                                          <p:spTgt spid="35"/>
                                        </p:tgtEl>
                                        <p:attrNameLst>
                                          <p:attrName>ppt_h</p:attrName>
                                        </p:attrNameLst>
                                      </p:cBhvr>
                                      <p:tavLst>
                                        <p:tav tm="0">
                                          <p:val>
                                            <p:fltVal val="0"/>
                                          </p:val>
                                        </p:tav>
                                        <p:tav tm="100000">
                                          <p:val>
                                            <p:strVal val="#ppt_h"/>
                                          </p:val>
                                        </p:tav>
                                      </p:tavLst>
                                    </p:anim>
                                  </p:childTnLst>
                                </p:cTn>
                              </p:par>
                              <p:par>
                                <p:cTn id="9" presetID="2" presetClass="entr" presetSubtype="3" fill="hold" nodeType="withEffect">
                                  <p:stCondLst>
                                    <p:cond delay="0"/>
                                  </p:stCondLst>
                                  <p:childTnLst>
                                    <p:set>
                                      <p:cBhvr>
                                        <p:cTn id="10" dur="1" fill="hold">
                                          <p:stCondLst>
                                            <p:cond delay="0"/>
                                          </p:stCondLst>
                                        </p:cTn>
                                        <p:tgtEl>
                                          <p:spTgt spid="85"/>
                                        </p:tgtEl>
                                        <p:attrNameLst>
                                          <p:attrName>style.visibility</p:attrName>
                                        </p:attrNameLst>
                                      </p:cBhvr>
                                      <p:to>
                                        <p:strVal val="visible"/>
                                      </p:to>
                                    </p:set>
                                    <p:anim calcmode="lin" valueType="num">
                                      <p:cBhvr additive="base">
                                        <p:cTn id="11" dur="500" fill="hold"/>
                                        <p:tgtEl>
                                          <p:spTgt spid="85"/>
                                        </p:tgtEl>
                                        <p:attrNameLst>
                                          <p:attrName>ppt_x</p:attrName>
                                        </p:attrNameLst>
                                      </p:cBhvr>
                                      <p:tavLst>
                                        <p:tav tm="0">
                                          <p:val>
                                            <p:strVal val="1+#ppt_w/2"/>
                                          </p:val>
                                        </p:tav>
                                        <p:tav tm="100000">
                                          <p:val>
                                            <p:strVal val="#ppt_x"/>
                                          </p:val>
                                        </p:tav>
                                      </p:tavLst>
                                    </p:anim>
                                    <p:anim calcmode="lin" valueType="num">
                                      <p:cBhvr additive="base">
                                        <p:cTn id="12" dur="500" fill="hold"/>
                                        <p:tgtEl>
                                          <p:spTgt spid="85"/>
                                        </p:tgtEl>
                                        <p:attrNameLst>
                                          <p:attrName>ppt_y</p:attrName>
                                        </p:attrNameLst>
                                      </p:cBhvr>
                                      <p:tavLst>
                                        <p:tav tm="0">
                                          <p:val>
                                            <p:strVal val="0-#ppt_h/2"/>
                                          </p:val>
                                        </p:tav>
                                        <p:tav tm="100000">
                                          <p:val>
                                            <p:strVal val="#ppt_y"/>
                                          </p:val>
                                        </p:tav>
                                      </p:tavLst>
                                    </p:anim>
                                  </p:childTnLst>
                                </p:cTn>
                              </p:par>
                              <p:par>
                                <p:cTn id="13" presetID="2" presetClass="entr" presetSubtype="2" fill="hold" nodeType="withEffect">
                                  <p:stCondLst>
                                    <p:cond delay="200"/>
                                  </p:stCondLst>
                                  <p:childTnLst>
                                    <p:set>
                                      <p:cBhvr>
                                        <p:cTn id="14" dur="1" fill="hold">
                                          <p:stCondLst>
                                            <p:cond delay="0"/>
                                          </p:stCondLst>
                                        </p:cTn>
                                        <p:tgtEl>
                                          <p:spTgt spid="88"/>
                                        </p:tgtEl>
                                        <p:attrNameLst>
                                          <p:attrName>style.visibility</p:attrName>
                                        </p:attrNameLst>
                                      </p:cBhvr>
                                      <p:to>
                                        <p:strVal val="visible"/>
                                      </p:to>
                                    </p:set>
                                    <p:anim calcmode="lin" valueType="num">
                                      <p:cBhvr additive="base">
                                        <p:cTn id="15" dur="500" fill="hold"/>
                                        <p:tgtEl>
                                          <p:spTgt spid="88"/>
                                        </p:tgtEl>
                                        <p:attrNameLst>
                                          <p:attrName>ppt_x</p:attrName>
                                        </p:attrNameLst>
                                      </p:cBhvr>
                                      <p:tavLst>
                                        <p:tav tm="0">
                                          <p:val>
                                            <p:strVal val="1+#ppt_w/2"/>
                                          </p:val>
                                        </p:tav>
                                        <p:tav tm="100000">
                                          <p:val>
                                            <p:strVal val="#ppt_x"/>
                                          </p:val>
                                        </p:tav>
                                      </p:tavLst>
                                    </p:anim>
                                    <p:anim calcmode="lin" valueType="num">
                                      <p:cBhvr additive="base">
                                        <p:cTn id="16" dur="500" fill="hold"/>
                                        <p:tgtEl>
                                          <p:spTgt spid="88"/>
                                        </p:tgtEl>
                                        <p:attrNameLst>
                                          <p:attrName>ppt_y</p:attrName>
                                        </p:attrNameLst>
                                      </p:cBhvr>
                                      <p:tavLst>
                                        <p:tav tm="0">
                                          <p:val>
                                            <p:strVal val="#ppt_y"/>
                                          </p:val>
                                        </p:tav>
                                        <p:tav tm="100000">
                                          <p:val>
                                            <p:strVal val="#ppt_y"/>
                                          </p:val>
                                        </p:tav>
                                      </p:tavLst>
                                    </p:anim>
                                  </p:childTnLst>
                                </p:cTn>
                              </p:par>
                              <p:par>
                                <p:cTn id="17" presetID="2" presetClass="entr" presetSubtype="6" fill="hold" nodeType="withEffect">
                                  <p:stCondLst>
                                    <p:cond delay="400"/>
                                  </p:stCondLst>
                                  <p:childTnLst>
                                    <p:set>
                                      <p:cBhvr>
                                        <p:cTn id="18" dur="1" fill="hold">
                                          <p:stCondLst>
                                            <p:cond delay="0"/>
                                          </p:stCondLst>
                                        </p:cTn>
                                        <p:tgtEl>
                                          <p:spTgt spid="91"/>
                                        </p:tgtEl>
                                        <p:attrNameLst>
                                          <p:attrName>style.visibility</p:attrName>
                                        </p:attrNameLst>
                                      </p:cBhvr>
                                      <p:to>
                                        <p:strVal val="visible"/>
                                      </p:to>
                                    </p:set>
                                    <p:anim calcmode="lin" valueType="num">
                                      <p:cBhvr additive="base">
                                        <p:cTn id="19" dur="500" fill="hold"/>
                                        <p:tgtEl>
                                          <p:spTgt spid="91"/>
                                        </p:tgtEl>
                                        <p:attrNameLst>
                                          <p:attrName>ppt_x</p:attrName>
                                        </p:attrNameLst>
                                      </p:cBhvr>
                                      <p:tavLst>
                                        <p:tav tm="0">
                                          <p:val>
                                            <p:strVal val="1+#ppt_w/2"/>
                                          </p:val>
                                        </p:tav>
                                        <p:tav tm="100000">
                                          <p:val>
                                            <p:strVal val="#ppt_x"/>
                                          </p:val>
                                        </p:tav>
                                      </p:tavLst>
                                    </p:anim>
                                    <p:anim calcmode="lin" valueType="num">
                                      <p:cBhvr additive="base">
                                        <p:cTn id="20" dur="500" fill="hold"/>
                                        <p:tgtEl>
                                          <p:spTgt spid="91"/>
                                        </p:tgtEl>
                                        <p:attrNameLst>
                                          <p:attrName>ppt_y</p:attrName>
                                        </p:attrNameLst>
                                      </p:cBhvr>
                                      <p:tavLst>
                                        <p:tav tm="0">
                                          <p:val>
                                            <p:strVal val="1+#ppt_h/2"/>
                                          </p:val>
                                        </p:tav>
                                        <p:tav tm="100000">
                                          <p:val>
                                            <p:strVal val="#ppt_y"/>
                                          </p:val>
                                        </p:tav>
                                      </p:tavLst>
                                    </p:anim>
                                  </p:childTnLst>
                                </p:cTn>
                              </p:par>
                            </p:childTnLst>
                          </p:cTn>
                        </p:par>
                        <p:par>
                          <p:cTn id="21" fill="hold">
                            <p:stCondLst>
                              <p:cond delay="900"/>
                            </p:stCondLst>
                            <p:childTnLst>
                              <p:par>
                                <p:cTn id="22" presetID="22" presetClass="entr" presetSubtype="8" fill="hold" nodeType="afterEffect">
                                  <p:stCondLst>
                                    <p:cond delay="0"/>
                                  </p:stCondLst>
                                  <p:childTnLst>
                                    <p:set>
                                      <p:cBhvr>
                                        <p:cTn id="23" dur="1" fill="hold">
                                          <p:stCondLst>
                                            <p:cond delay="0"/>
                                          </p:stCondLst>
                                        </p:cTn>
                                        <p:tgtEl>
                                          <p:spTgt spid="78"/>
                                        </p:tgtEl>
                                        <p:attrNameLst>
                                          <p:attrName>style.visibility</p:attrName>
                                        </p:attrNameLst>
                                      </p:cBhvr>
                                      <p:to>
                                        <p:strVal val="visible"/>
                                      </p:to>
                                    </p:set>
                                    <p:animEffect transition="in" filter="wipe(left)">
                                      <p:cBhvr>
                                        <p:cTn id="24" dur="500"/>
                                        <p:tgtEl>
                                          <p:spTgt spid="78"/>
                                        </p:tgtEl>
                                      </p:cBhvr>
                                    </p:animEffect>
                                  </p:childTnLst>
                                </p:cTn>
                              </p:par>
                            </p:childTnLst>
                          </p:cTn>
                        </p:par>
                        <p:par>
                          <p:cTn id="25" fill="hold">
                            <p:stCondLst>
                              <p:cond delay="1400"/>
                            </p:stCondLst>
                            <p:childTnLst>
                              <p:par>
                                <p:cTn id="26" presetID="53" presetClass="entr" presetSubtype="16" fill="hold" grpId="0" nodeType="afterEffect">
                                  <p:stCondLst>
                                    <p:cond delay="0"/>
                                  </p:stCondLst>
                                  <p:childTnLst>
                                    <p:set>
                                      <p:cBhvr>
                                        <p:cTn id="27" dur="1" fill="hold">
                                          <p:stCondLst>
                                            <p:cond delay="0"/>
                                          </p:stCondLst>
                                        </p:cTn>
                                        <p:tgtEl>
                                          <p:spTgt spid="95"/>
                                        </p:tgtEl>
                                        <p:attrNameLst>
                                          <p:attrName>style.visibility</p:attrName>
                                        </p:attrNameLst>
                                      </p:cBhvr>
                                      <p:to>
                                        <p:strVal val="visible"/>
                                      </p:to>
                                    </p:set>
                                    <p:anim calcmode="lin" valueType="num">
                                      <p:cBhvr>
                                        <p:cTn id="28" dur="500" fill="hold"/>
                                        <p:tgtEl>
                                          <p:spTgt spid="95"/>
                                        </p:tgtEl>
                                        <p:attrNameLst>
                                          <p:attrName>ppt_w</p:attrName>
                                        </p:attrNameLst>
                                      </p:cBhvr>
                                      <p:tavLst>
                                        <p:tav tm="0">
                                          <p:val>
                                            <p:fltVal val="0"/>
                                          </p:val>
                                        </p:tav>
                                        <p:tav tm="100000">
                                          <p:val>
                                            <p:strVal val="#ppt_w"/>
                                          </p:val>
                                        </p:tav>
                                      </p:tavLst>
                                    </p:anim>
                                    <p:anim calcmode="lin" valueType="num">
                                      <p:cBhvr>
                                        <p:cTn id="29" dur="500" fill="hold"/>
                                        <p:tgtEl>
                                          <p:spTgt spid="95"/>
                                        </p:tgtEl>
                                        <p:attrNameLst>
                                          <p:attrName>ppt_h</p:attrName>
                                        </p:attrNameLst>
                                      </p:cBhvr>
                                      <p:tavLst>
                                        <p:tav tm="0">
                                          <p:val>
                                            <p:fltVal val="0"/>
                                          </p:val>
                                        </p:tav>
                                        <p:tav tm="100000">
                                          <p:val>
                                            <p:strVal val="#ppt_h"/>
                                          </p:val>
                                        </p:tav>
                                      </p:tavLst>
                                    </p:anim>
                                    <p:animEffect transition="in" filter="fade">
                                      <p:cBhvr>
                                        <p:cTn id="30" dur="500"/>
                                        <p:tgtEl>
                                          <p:spTgt spid="95"/>
                                        </p:tgtEl>
                                      </p:cBhvr>
                                    </p:animEffect>
                                  </p:childTnLst>
                                </p:cTn>
                              </p:par>
                            </p:childTnLst>
                          </p:cTn>
                        </p:par>
                        <p:par>
                          <p:cTn id="31" fill="hold">
                            <p:stCondLst>
                              <p:cond delay="1900"/>
                            </p:stCondLst>
                            <p:childTnLst>
                              <p:par>
                                <p:cTn id="32" presetID="53" presetClass="entr" presetSubtype="16" fill="hold" grpId="0" nodeType="afterEffect">
                                  <p:stCondLst>
                                    <p:cond delay="0"/>
                                  </p:stCondLst>
                                  <p:childTnLst>
                                    <p:set>
                                      <p:cBhvr>
                                        <p:cTn id="33" dur="1" fill="hold">
                                          <p:stCondLst>
                                            <p:cond delay="0"/>
                                          </p:stCondLst>
                                        </p:cTn>
                                        <p:tgtEl>
                                          <p:spTgt spid="96"/>
                                        </p:tgtEl>
                                        <p:attrNameLst>
                                          <p:attrName>style.visibility</p:attrName>
                                        </p:attrNameLst>
                                      </p:cBhvr>
                                      <p:to>
                                        <p:strVal val="visible"/>
                                      </p:to>
                                    </p:set>
                                    <p:anim calcmode="lin" valueType="num">
                                      <p:cBhvr>
                                        <p:cTn id="34" dur="500" fill="hold"/>
                                        <p:tgtEl>
                                          <p:spTgt spid="96"/>
                                        </p:tgtEl>
                                        <p:attrNameLst>
                                          <p:attrName>ppt_w</p:attrName>
                                        </p:attrNameLst>
                                      </p:cBhvr>
                                      <p:tavLst>
                                        <p:tav tm="0">
                                          <p:val>
                                            <p:fltVal val="0"/>
                                          </p:val>
                                        </p:tav>
                                        <p:tav tm="100000">
                                          <p:val>
                                            <p:strVal val="#ppt_w"/>
                                          </p:val>
                                        </p:tav>
                                      </p:tavLst>
                                    </p:anim>
                                    <p:anim calcmode="lin" valueType="num">
                                      <p:cBhvr>
                                        <p:cTn id="35" dur="500" fill="hold"/>
                                        <p:tgtEl>
                                          <p:spTgt spid="96"/>
                                        </p:tgtEl>
                                        <p:attrNameLst>
                                          <p:attrName>ppt_h</p:attrName>
                                        </p:attrNameLst>
                                      </p:cBhvr>
                                      <p:tavLst>
                                        <p:tav tm="0">
                                          <p:val>
                                            <p:fltVal val="0"/>
                                          </p:val>
                                        </p:tav>
                                        <p:tav tm="100000">
                                          <p:val>
                                            <p:strVal val="#ppt_h"/>
                                          </p:val>
                                        </p:tav>
                                      </p:tavLst>
                                    </p:anim>
                                    <p:animEffect transition="in" filter="fade">
                                      <p:cBhvr>
                                        <p:cTn id="36" dur="500"/>
                                        <p:tgtEl>
                                          <p:spTgt spid="96"/>
                                        </p:tgtEl>
                                      </p:cBhvr>
                                    </p:animEffect>
                                  </p:childTnLst>
                                </p:cTn>
                              </p:par>
                            </p:childTnLst>
                          </p:cTn>
                        </p:par>
                        <p:par>
                          <p:cTn id="37" fill="hold">
                            <p:stCondLst>
                              <p:cond delay="2400"/>
                            </p:stCondLst>
                            <p:childTnLst>
                              <p:par>
                                <p:cTn id="38" presetID="53" presetClass="entr" presetSubtype="16" fill="hold" grpId="0" nodeType="afterEffect">
                                  <p:stCondLst>
                                    <p:cond delay="0"/>
                                  </p:stCondLst>
                                  <p:childTnLst>
                                    <p:set>
                                      <p:cBhvr>
                                        <p:cTn id="39" dur="1" fill="hold">
                                          <p:stCondLst>
                                            <p:cond delay="0"/>
                                          </p:stCondLst>
                                        </p:cTn>
                                        <p:tgtEl>
                                          <p:spTgt spid="97"/>
                                        </p:tgtEl>
                                        <p:attrNameLst>
                                          <p:attrName>style.visibility</p:attrName>
                                        </p:attrNameLst>
                                      </p:cBhvr>
                                      <p:to>
                                        <p:strVal val="visible"/>
                                      </p:to>
                                    </p:set>
                                    <p:anim calcmode="lin" valueType="num">
                                      <p:cBhvr>
                                        <p:cTn id="40" dur="500" fill="hold"/>
                                        <p:tgtEl>
                                          <p:spTgt spid="97"/>
                                        </p:tgtEl>
                                        <p:attrNameLst>
                                          <p:attrName>ppt_w</p:attrName>
                                        </p:attrNameLst>
                                      </p:cBhvr>
                                      <p:tavLst>
                                        <p:tav tm="0">
                                          <p:val>
                                            <p:fltVal val="0"/>
                                          </p:val>
                                        </p:tav>
                                        <p:tav tm="100000">
                                          <p:val>
                                            <p:strVal val="#ppt_w"/>
                                          </p:val>
                                        </p:tav>
                                      </p:tavLst>
                                    </p:anim>
                                    <p:anim calcmode="lin" valueType="num">
                                      <p:cBhvr>
                                        <p:cTn id="41" dur="500" fill="hold"/>
                                        <p:tgtEl>
                                          <p:spTgt spid="97"/>
                                        </p:tgtEl>
                                        <p:attrNameLst>
                                          <p:attrName>ppt_h</p:attrName>
                                        </p:attrNameLst>
                                      </p:cBhvr>
                                      <p:tavLst>
                                        <p:tav tm="0">
                                          <p:val>
                                            <p:fltVal val="0"/>
                                          </p:val>
                                        </p:tav>
                                        <p:tav tm="100000">
                                          <p:val>
                                            <p:strVal val="#ppt_h"/>
                                          </p:val>
                                        </p:tav>
                                      </p:tavLst>
                                    </p:anim>
                                    <p:animEffect transition="in" filter="fade">
                                      <p:cBhvr>
                                        <p:cTn id="42" dur="500"/>
                                        <p:tgtEl>
                                          <p:spTgt spid="97"/>
                                        </p:tgtEl>
                                      </p:cBhvr>
                                    </p:animEffect>
                                  </p:childTnLst>
                                </p:cTn>
                              </p:par>
                            </p:childTnLst>
                          </p:cTn>
                        </p:par>
                        <p:par>
                          <p:cTn id="43" fill="hold">
                            <p:stCondLst>
                              <p:cond delay="2900"/>
                            </p:stCondLst>
                            <p:childTnLst>
                              <p:par>
                                <p:cTn id="44" presetID="42" presetClass="entr" presetSubtype="0" fill="hold" nodeType="afterEffect">
                                  <p:stCondLst>
                                    <p:cond delay="0"/>
                                  </p:stCondLst>
                                  <p:childTnLst>
                                    <p:set>
                                      <p:cBhvr>
                                        <p:cTn id="45" dur="1" fill="hold">
                                          <p:stCondLst>
                                            <p:cond delay="0"/>
                                          </p:stCondLst>
                                        </p:cTn>
                                        <p:tgtEl>
                                          <p:spTgt spid="75"/>
                                        </p:tgtEl>
                                        <p:attrNameLst>
                                          <p:attrName>style.visibility</p:attrName>
                                        </p:attrNameLst>
                                      </p:cBhvr>
                                      <p:to>
                                        <p:strVal val="visible"/>
                                      </p:to>
                                    </p:set>
                                    <p:animEffect transition="in" filter="fade">
                                      <p:cBhvr>
                                        <p:cTn id="46" dur="500"/>
                                        <p:tgtEl>
                                          <p:spTgt spid="75"/>
                                        </p:tgtEl>
                                      </p:cBhvr>
                                    </p:animEffect>
                                    <p:anim calcmode="lin" valueType="num">
                                      <p:cBhvr>
                                        <p:cTn id="47" dur="500" fill="hold"/>
                                        <p:tgtEl>
                                          <p:spTgt spid="75"/>
                                        </p:tgtEl>
                                        <p:attrNameLst>
                                          <p:attrName>ppt_x</p:attrName>
                                        </p:attrNameLst>
                                      </p:cBhvr>
                                      <p:tavLst>
                                        <p:tav tm="0">
                                          <p:val>
                                            <p:strVal val="#ppt_x"/>
                                          </p:val>
                                        </p:tav>
                                        <p:tav tm="100000">
                                          <p:val>
                                            <p:strVal val="#ppt_x"/>
                                          </p:val>
                                        </p:tav>
                                      </p:tavLst>
                                    </p:anim>
                                    <p:anim calcmode="lin" valueType="num">
                                      <p:cBhvr>
                                        <p:cTn id="48" dur="500" fill="hold"/>
                                        <p:tgtEl>
                                          <p:spTgt spid="75"/>
                                        </p:tgtEl>
                                        <p:attrNameLst>
                                          <p:attrName>ppt_y</p:attrName>
                                        </p:attrNameLst>
                                      </p:cBhvr>
                                      <p:tavLst>
                                        <p:tav tm="0">
                                          <p:val>
                                            <p:strVal val="#ppt_y+.1"/>
                                          </p:val>
                                        </p:tav>
                                        <p:tav tm="100000">
                                          <p:val>
                                            <p:strVal val="#ppt_y"/>
                                          </p:val>
                                        </p:tav>
                                      </p:tavLst>
                                    </p:anim>
                                  </p:childTnLst>
                                </p:cTn>
                              </p:par>
                            </p:childTnLst>
                          </p:cTn>
                        </p:par>
                        <p:par>
                          <p:cTn id="49" fill="hold">
                            <p:stCondLst>
                              <p:cond delay="3400"/>
                            </p:stCondLst>
                            <p:childTnLst>
                              <p:par>
                                <p:cTn id="50" presetID="22" presetClass="entr" presetSubtype="8" fill="hold" grpId="0" nodeType="afterEffect">
                                  <p:stCondLst>
                                    <p:cond delay="0"/>
                                  </p:stCondLst>
                                  <p:childTnLst>
                                    <p:set>
                                      <p:cBhvr>
                                        <p:cTn id="51" dur="1" fill="hold">
                                          <p:stCondLst>
                                            <p:cond delay="0"/>
                                          </p:stCondLst>
                                        </p:cTn>
                                        <p:tgtEl>
                                          <p:spTgt spid="98"/>
                                        </p:tgtEl>
                                        <p:attrNameLst>
                                          <p:attrName>style.visibility</p:attrName>
                                        </p:attrNameLst>
                                      </p:cBhvr>
                                      <p:to>
                                        <p:strVal val="visible"/>
                                      </p:to>
                                    </p:set>
                                    <p:animEffect transition="in" filter="wipe(left)">
                                      <p:cBhvr>
                                        <p:cTn id="52" dur="500"/>
                                        <p:tgtEl>
                                          <p:spTgt spid="98"/>
                                        </p:tgtEl>
                                      </p:cBhvr>
                                    </p:animEffect>
                                  </p:childTnLst>
                                </p:cTn>
                              </p:par>
                            </p:childTnLst>
                          </p:cTn>
                        </p:par>
                        <p:par>
                          <p:cTn id="53" fill="hold">
                            <p:stCondLst>
                              <p:cond delay="3900"/>
                            </p:stCondLst>
                            <p:childTnLst>
                              <p:par>
                                <p:cTn id="54" presetID="42" presetClass="entr" presetSubtype="0" fill="hold" nodeType="afterEffect">
                                  <p:stCondLst>
                                    <p:cond delay="0"/>
                                  </p:stCondLst>
                                  <p:childTnLst>
                                    <p:set>
                                      <p:cBhvr>
                                        <p:cTn id="55" dur="1" fill="hold">
                                          <p:stCondLst>
                                            <p:cond delay="0"/>
                                          </p:stCondLst>
                                        </p:cTn>
                                        <p:tgtEl>
                                          <p:spTgt spid="99"/>
                                        </p:tgtEl>
                                        <p:attrNameLst>
                                          <p:attrName>style.visibility</p:attrName>
                                        </p:attrNameLst>
                                      </p:cBhvr>
                                      <p:to>
                                        <p:strVal val="visible"/>
                                      </p:to>
                                    </p:set>
                                    <p:animEffect transition="in" filter="fade">
                                      <p:cBhvr>
                                        <p:cTn id="56" dur="500"/>
                                        <p:tgtEl>
                                          <p:spTgt spid="99"/>
                                        </p:tgtEl>
                                      </p:cBhvr>
                                    </p:animEffect>
                                    <p:anim calcmode="lin" valueType="num">
                                      <p:cBhvr>
                                        <p:cTn id="57" dur="500" fill="hold"/>
                                        <p:tgtEl>
                                          <p:spTgt spid="99"/>
                                        </p:tgtEl>
                                        <p:attrNameLst>
                                          <p:attrName>ppt_x</p:attrName>
                                        </p:attrNameLst>
                                      </p:cBhvr>
                                      <p:tavLst>
                                        <p:tav tm="0">
                                          <p:val>
                                            <p:strVal val="#ppt_x"/>
                                          </p:val>
                                        </p:tav>
                                        <p:tav tm="100000">
                                          <p:val>
                                            <p:strVal val="#ppt_x"/>
                                          </p:val>
                                        </p:tav>
                                      </p:tavLst>
                                    </p:anim>
                                    <p:anim calcmode="lin" valueType="num">
                                      <p:cBhvr>
                                        <p:cTn id="58" dur="500" fill="hold"/>
                                        <p:tgtEl>
                                          <p:spTgt spid="99"/>
                                        </p:tgtEl>
                                        <p:attrNameLst>
                                          <p:attrName>ppt_y</p:attrName>
                                        </p:attrNameLst>
                                      </p:cBhvr>
                                      <p:tavLst>
                                        <p:tav tm="0">
                                          <p:val>
                                            <p:strVal val="#ppt_y+.1"/>
                                          </p:val>
                                        </p:tav>
                                        <p:tav tm="100000">
                                          <p:val>
                                            <p:strVal val="#ppt_y"/>
                                          </p:val>
                                        </p:tav>
                                      </p:tavLst>
                                    </p:anim>
                                  </p:childTnLst>
                                </p:cTn>
                              </p:par>
                            </p:childTnLst>
                          </p:cTn>
                        </p:par>
                        <p:par>
                          <p:cTn id="59" fill="hold">
                            <p:stCondLst>
                              <p:cond delay="4400"/>
                            </p:stCondLst>
                            <p:childTnLst>
                              <p:par>
                                <p:cTn id="60" presetID="22" presetClass="entr" presetSubtype="8" fill="hold" grpId="0" nodeType="afterEffect">
                                  <p:stCondLst>
                                    <p:cond delay="0"/>
                                  </p:stCondLst>
                                  <p:childTnLst>
                                    <p:set>
                                      <p:cBhvr>
                                        <p:cTn id="61" dur="1" fill="hold">
                                          <p:stCondLst>
                                            <p:cond delay="0"/>
                                          </p:stCondLst>
                                        </p:cTn>
                                        <p:tgtEl>
                                          <p:spTgt spid="102"/>
                                        </p:tgtEl>
                                        <p:attrNameLst>
                                          <p:attrName>style.visibility</p:attrName>
                                        </p:attrNameLst>
                                      </p:cBhvr>
                                      <p:to>
                                        <p:strVal val="visible"/>
                                      </p:to>
                                    </p:set>
                                    <p:animEffect transition="in" filter="wipe(left)">
                                      <p:cBhvr>
                                        <p:cTn id="62" dur="500"/>
                                        <p:tgtEl>
                                          <p:spTgt spid="102"/>
                                        </p:tgtEl>
                                      </p:cBhvr>
                                    </p:animEffect>
                                  </p:childTnLst>
                                </p:cTn>
                              </p:par>
                            </p:childTnLst>
                          </p:cTn>
                        </p:par>
                        <p:par>
                          <p:cTn id="63" fill="hold">
                            <p:stCondLst>
                              <p:cond delay="4900"/>
                            </p:stCondLst>
                            <p:childTnLst>
                              <p:par>
                                <p:cTn id="64" presetID="42" presetClass="entr" presetSubtype="0" fill="hold" nodeType="afterEffect">
                                  <p:stCondLst>
                                    <p:cond delay="0"/>
                                  </p:stCondLst>
                                  <p:childTnLst>
                                    <p:set>
                                      <p:cBhvr>
                                        <p:cTn id="65" dur="1" fill="hold">
                                          <p:stCondLst>
                                            <p:cond delay="0"/>
                                          </p:stCondLst>
                                        </p:cTn>
                                        <p:tgtEl>
                                          <p:spTgt spid="103"/>
                                        </p:tgtEl>
                                        <p:attrNameLst>
                                          <p:attrName>style.visibility</p:attrName>
                                        </p:attrNameLst>
                                      </p:cBhvr>
                                      <p:to>
                                        <p:strVal val="visible"/>
                                      </p:to>
                                    </p:set>
                                    <p:animEffect transition="in" filter="fade">
                                      <p:cBhvr>
                                        <p:cTn id="66" dur="500"/>
                                        <p:tgtEl>
                                          <p:spTgt spid="103"/>
                                        </p:tgtEl>
                                      </p:cBhvr>
                                    </p:animEffect>
                                    <p:anim calcmode="lin" valueType="num">
                                      <p:cBhvr>
                                        <p:cTn id="67" dur="500" fill="hold"/>
                                        <p:tgtEl>
                                          <p:spTgt spid="103"/>
                                        </p:tgtEl>
                                        <p:attrNameLst>
                                          <p:attrName>ppt_x</p:attrName>
                                        </p:attrNameLst>
                                      </p:cBhvr>
                                      <p:tavLst>
                                        <p:tav tm="0">
                                          <p:val>
                                            <p:strVal val="#ppt_x"/>
                                          </p:val>
                                        </p:tav>
                                        <p:tav tm="100000">
                                          <p:val>
                                            <p:strVal val="#ppt_x"/>
                                          </p:val>
                                        </p:tav>
                                      </p:tavLst>
                                    </p:anim>
                                    <p:anim calcmode="lin" valueType="num">
                                      <p:cBhvr>
                                        <p:cTn id="68" dur="500" fill="hold"/>
                                        <p:tgtEl>
                                          <p:spTgt spid="103"/>
                                        </p:tgtEl>
                                        <p:attrNameLst>
                                          <p:attrName>ppt_y</p:attrName>
                                        </p:attrNameLst>
                                      </p:cBhvr>
                                      <p:tavLst>
                                        <p:tav tm="0">
                                          <p:val>
                                            <p:strVal val="#ppt_y+.1"/>
                                          </p:val>
                                        </p:tav>
                                        <p:tav tm="100000">
                                          <p:val>
                                            <p:strVal val="#ppt_y"/>
                                          </p:val>
                                        </p:tav>
                                      </p:tavLst>
                                    </p:anim>
                                  </p:childTnLst>
                                </p:cTn>
                              </p:par>
                            </p:childTnLst>
                          </p:cTn>
                        </p:par>
                        <p:par>
                          <p:cTn id="69" fill="hold">
                            <p:stCondLst>
                              <p:cond delay="5400"/>
                            </p:stCondLst>
                            <p:childTnLst>
                              <p:par>
                                <p:cTn id="70" presetID="22" presetClass="entr" presetSubtype="8" fill="hold" grpId="0" nodeType="afterEffect">
                                  <p:stCondLst>
                                    <p:cond delay="0"/>
                                  </p:stCondLst>
                                  <p:childTnLst>
                                    <p:set>
                                      <p:cBhvr>
                                        <p:cTn id="71" dur="1" fill="hold">
                                          <p:stCondLst>
                                            <p:cond delay="0"/>
                                          </p:stCondLst>
                                        </p:cTn>
                                        <p:tgtEl>
                                          <p:spTgt spid="106"/>
                                        </p:tgtEl>
                                        <p:attrNameLst>
                                          <p:attrName>style.visibility</p:attrName>
                                        </p:attrNameLst>
                                      </p:cBhvr>
                                      <p:to>
                                        <p:strVal val="visible"/>
                                      </p:to>
                                    </p:set>
                                    <p:animEffect transition="in" filter="wipe(left)">
                                      <p:cBhvr>
                                        <p:cTn id="72"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p:bldP spid="96" grpId="0"/>
      <p:bldP spid="97" grpId="0"/>
      <p:bldP spid="98" grpId="0"/>
      <p:bldP spid="102" grpId="0"/>
      <p:bldP spid="10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原创设计师QQ598969553      _1"/>
          <p:cNvSpPr>
            <a:spLocks noChangeArrowheads="1"/>
          </p:cNvSpPr>
          <p:nvPr/>
        </p:nvSpPr>
        <p:spPr bwMode="auto">
          <a:xfrm>
            <a:off x="757917" y="1329899"/>
            <a:ext cx="7311431" cy="2317958"/>
          </a:xfrm>
          <a:prstGeom prst="roundRect">
            <a:avLst>
              <a:gd name="adj" fmla="val 8963"/>
            </a:avLst>
          </a:prstGeom>
          <a:solidFill>
            <a:schemeClr val="bg1">
              <a:alpha val="90000"/>
            </a:schemeClr>
          </a:solidFill>
          <a:ln>
            <a:noFill/>
          </a:ln>
          <a:effectLst>
            <a:outerShdw blurRad="165100" dist="38100" dir="8100000" algn="tr" rotWithShape="0">
              <a:prstClr val="black">
                <a:alpha val="22000"/>
              </a:prstClr>
            </a:outerShdw>
          </a:effectLst>
          <a:extLst>
            <a:ext uri="{91240B29-F687-4F45-9708-019B960494DF}">
              <a14:hiddenLine xmlns:a14="http://schemas.microsoft.com/office/drawing/2010/main" w="9525">
                <a:solidFill>
                  <a:srgbClr val="000000"/>
                </a:solidFill>
                <a:round/>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sz="1350">
              <a:ea typeface="微软雅黑" panose="020B0503020204020204" pitchFamily="34" charset="-122"/>
              <a:sym typeface="宋体" pitchFamily="2" charset="-122"/>
            </a:endParaRPr>
          </a:p>
        </p:txBody>
      </p:sp>
      <p:sp>
        <p:nvSpPr>
          <p:cNvPr id="102" name="原创设计师QQ598969553      _2"/>
          <p:cNvSpPr>
            <a:spLocks noChangeArrowheads="1"/>
          </p:cNvSpPr>
          <p:nvPr/>
        </p:nvSpPr>
        <p:spPr bwMode="auto">
          <a:xfrm>
            <a:off x="1221524" y="1549570"/>
            <a:ext cx="6391919"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30000"/>
              </a:lnSpc>
            </a:pPr>
            <a:r>
              <a:rPr lang="zh-CN" altLang="en-US" sz="1500" dirty="0">
                <a:solidFill>
                  <a:schemeClr val="tx1">
                    <a:lumMod val="65000"/>
                    <a:lumOff val="35000"/>
                  </a:schemeClr>
                </a:solidFill>
                <a:latin typeface="微软雅黑"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您的内容打在这里，或者通过复制您的文本后，在此框中选择粘贴，并选择只保留文字。您的内容打在这里，</a:t>
            </a:r>
          </a:p>
        </p:txBody>
      </p:sp>
      <p:sp>
        <p:nvSpPr>
          <p:cNvPr id="103" name="原创设计师QQ598969553      _3"/>
          <p:cNvSpPr>
            <a:spLocks noChangeArrowheads="1"/>
          </p:cNvSpPr>
          <p:nvPr/>
        </p:nvSpPr>
        <p:spPr bwMode="auto">
          <a:xfrm>
            <a:off x="1219983" y="2853332"/>
            <a:ext cx="1444727" cy="1336570"/>
          </a:xfrm>
          <a:prstGeom prst="ellipse">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zh-CN" sz="1350">
              <a:solidFill>
                <a:prstClr val="black"/>
              </a:solidFill>
              <a:ea typeface="微软雅黑" panose="020B0503020204020204" pitchFamily="34" charset="-122"/>
              <a:sym typeface="宋体" pitchFamily="2" charset="-122"/>
            </a:endParaRPr>
          </a:p>
        </p:txBody>
      </p:sp>
      <p:sp>
        <p:nvSpPr>
          <p:cNvPr id="104" name="原创设计师QQ598969553      _4"/>
          <p:cNvSpPr>
            <a:spLocks noChangeArrowheads="1"/>
          </p:cNvSpPr>
          <p:nvPr/>
        </p:nvSpPr>
        <p:spPr bwMode="auto">
          <a:xfrm>
            <a:off x="2871100" y="2843349"/>
            <a:ext cx="1443188" cy="1336569"/>
          </a:xfrm>
          <a:prstGeom prst="ellipse">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zh-CN" sz="1350">
              <a:solidFill>
                <a:prstClr val="black"/>
              </a:solidFill>
              <a:ea typeface="微软雅黑" panose="020B0503020204020204" pitchFamily="34" charset="-122"/>
              <a:sym typeface="宋体" pitchFamily="2" charset="-122"/>
            </a:endParaRPr>
          </a:p>
        </p:txBody>
      </p:sp>
      <p:sp>
        <p:nvSpPr>
          <p:cNvPr id="105" name="原创设计师QQ598969553      _5"/>
          <p:cNvSpPr>
            <a:spLocks noChangeArrowheads="1"/>
          </p:cNvSpPr>
          <p:nvPr/>
        </p:nvSpPr>
        <p:spPr bwMode="auto">
          <a:xfrm>
            <a:off x="4519138" y="2849054"/>
            <a:ext cx="1444727" cy="1336569"/>
          </a:xfrm>
          <a:prstGeom prst="ellipse">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zh-CN" sz="1350">
              <a:solidFill>
                <a:prstClr val="black"/>
              </a:solidFill>
              <a:ea typeface="微软雅黑" panose="020B0503020204020204" pitchFamily="34" charset="-122"/>
              <a:sym typeface="宋体" pitchFamily="2" charset="-122"/>
            </a:endParaRPr>
          </a:p>
        </p:txBody>
      </p:sp>
      <p:sp>
        <p:nvSpPr>
          <p:cNvPr id="106" name="原创设计师QQ598969553      _6"/>
          <p:cNvSpPr>
            <a:spLocks noChangeArrowheads="1"/>
          </p:cNvSpPr>
          <p:nvPr/>
        </p:nvSpPr>
        <p:spPr bwMode="auto">
          <a:xfrm>
            <a:off x="6170253" y="2849054"/>
            <a:ext cx="1443188" cy="1336569"/>
          </a:xfrm>
          <a:prstGeom prst="ellipse">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zh-CN" sz="1350">
              <a:solidFill>
                <a:prstClr val="black"/>
              </a:solidFill>
              <a:ea typeface="微软雅黑" panose="020B0503020204020204" pitchFamily="34" charset="-122"/>
              <a:sym typeface="宋体" pitchFamily="2" charset="-122"/>
            </a:endParaRPr>
          </a:p>
        </p:txBody>
      </p:sp>
      <p:sp>
        <p:nvSpPr>
          <p:cNvPr id="107" name="原创设计师QQ598969553      _7"/>
          <p:cNvSpPr>
            <a:spLocks noChangeArrowheads="1"/>
          </p:cNvSpPr>
          <p:nvPr/>
        </p:nvSpPr>
        <p:spPr bwMode="auto">
          <a:xfrm>
            <a:off x="1517246" y="3365423"/>
            <a:ext cx="850202" cy="32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099" b="1">
                <a:solidFill>
                  <a:srgbClr val="D8D8D8"/>
                </a:solidFill>
                <a:latin typeface="微软雅黑" pitchFamily="34" charset="-122"/>
                <a:ea typeface="微软雅黑" pitchFamily="34" charset="-122"/>
                <a:sym typeface="微软雅黑" pitchFamily="34" charset="-122"/>
              </a:rPr>
              <a:t>关键词</a:t>
            </a:r>
            <a:endParaRPr lang="en-US" sz="2099" b="1">
              <a:solidFill>
                <a:srgbClr val="D8D8D8"/>
              </a:solidFill>
              <a:latin typeface="微软雅黑" pitchFamily="34" charset="-122"/>
              <a:ea typeface="微软雅黑" pitchFamily="34" charset="-122"/>
              <a:sym typeface="微软雅黑" pitchFamily="34" charset="-122"/>
            </a:endParaRPr>
          </a:p>
        </p:txBody>
      </p:sp>
      <p:sp>
        <p:nvSpPr>
          <p:cNvPr id="108" name="原创设计师QQ598969553      _8"/>
          <p:cNvSpPr>
            <a:spLocks noChangeArrowheads="1"/>
          </p:cNvSpPr>
          <p:nvPr/>
        </p:nvSpPr>
        <p:spPr bwMode="auto">
          <a:xfrm>
            <a:off x="3166823" y="3365423"/>
            <a:ext cx="850202" cy="32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099" b="1">
                <a:solidFill>
                  <a:srgbClr val="D8D8D8"/>
                </a:solidFill>
                <a:latin typeface="微软雅黑" pitchFamily="34" charset="-122"/>
                <a:ea typeface="微软雅黑" pitchFamily="34" charset="-122"/>
                <a:sym typeface="微软雅黑" pitchFamily="34" charset="-122"/>
              </a:rPr>
              <a:t>关键词</a:t>
            </a:r>
            <a:endParaRPr lang="en-US" sz="2099" b="1">
              <a:solidFill>
                <a:srgbClr val="D8D8D8"/>
              </a:solidFill>
              <a:latin typeface="微软雅黑" pitchFamily="34" charset="-122"/>
              <a:ea typeface="微软雅黑" pitchFamily="34" charset="-122"/>
              <a:sym typeface="微软雅黑" pitchFamily="34" charset="-122"/>
            </a:endParaRPr>
          </a:p>
        </p:txBody>
      </p:sp>
      <p:sp>
        <p:nvSpPr>
          <p:cNvPr id="109" name="原创设计师QQ598969553      _9"/>
          <p:cNvSpPr>
            <a:spLocks noChangeArrowheads="1"/>
          </p:cNvSpPr>
          <p:nvPr/>
        </p:nvSpPr>
        <p:spPr bwMode="auto">
          <a:xfrm>
            <a:off x="4816400" y="3365423"/>
            <a:ext cx="850202" cy="32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099" b="1">
                <a:solidFill>
                  <a:srgbClr val="D8D8D8"/>
                </a:solidFill>
                <a:latin typeface="微软雅黑" pitchFamily="34" charset="-122"/>
                <a:ea typeface="微软雅黑" pitchFamily="34" charset="-122"/>
                <a:sym typeface="微软雅黑" pitchFamily="34" charset="-122"/>
              </a:rPr>
              <a:t>关键词</a:t>
            </a:r>
            <a:endParaRPr lang="en-US" sz="2099" b="1">
              <a:solidFill>
                <a:srgbClr val="D8D8D8"/>
              </a:solidFill>
              <a:latin typeface="微软雅黑" pitchFamily="34" charset="-122"/>
              <a:ea typeface="微软雅黑" pitchFamily="34" charset="-122"/>
              <a:sym typeface="微软雅黑" pitchFamily="34" charset="-122"/>
            </a:endParaRPr>
          </a:p>
        </p:txBody>
      </p:sp>
      <p:sp>
        <p:nvSpPr>
          <p:cNvPr id="110" name="原创设计师QQ598969553      _10"/>
          <p:cNvSpPr>
            <a:spLocks noChangeArrowheads="1"/>
          </p:cNvSpPr>
          <p:nvPr/>
        </p:nvSpPr>
        <p:spPr bwMode="auto">
          <a:xfrm>
            <a:off x="6465976" y="3365423"/>
            <a:ext cx="850202" cy="32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099" b="1">
                <a:solidFill>
                  <a:srgbClr val="D8D8D8"/>
                </a:solidFill>
                <a:latin typeface="微软雅黑" pitchFamily="34" charset="-122"/>
                <a:ea typeface="微软雅黑" pitchFamily="34" charset="-122"/>
                <a:sym typeface="微软雅黑" pitchFamily="34" charset="-122"/>
              </a:rPr>
              <a:t>关键词</a:t>
            </a:r>
            <a:endParaRPr lang="en-US" sz="2099" b="1">
              <a:solidFill>
                <a:srgbClr val="D8D8D8"/>
              </a:solidFill>
              <a:latin typeface="微软雅黑" pitchFamily="34" charset="-122"/>
              <a:ea typeface="微软雅黑" pitchFamily="34" charset="-122"/>
              <a:sym typeface="微软雅黑" pitchFamily="34" charset="-122"/>
            </a:endParaRPr>
          </a:p>
        </p:txBody>
      </p:sp>
      <p:pic>
        <p:nvPicPr>
          <p:cNvPr id="12"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3190854089"/>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2"/>
                                        </p:tgtEl>
                                        <p:attrNameLst>
                                          <p:attrName>style.visibility</p:attrName>
                                        </p:attrNameLst>
                                      </p:cBhvr>
                                      <p:to>
                                        <p:strVal val="visible"/>
                                      </p:to>
                                    </p:set>
                                    <p:animEffect>
                                      <p:cBhvr>
                                        <p:cTn id="7" dur="500"/>
                                        <p:tgtEl>
                                          <p:spTgt spid="10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01"/>
                                        </p:tgtEl>
                                        <p:attrNameLst>
                                          <p:attrName>style.visibility</p:attrName>
                                        </p:attrNameLst>
                                      </p:cBhvr>
                                      <p:to>
                                        <p:strVal val="visible"/>
                                      </p:to>
                                    </p:set>
                                    <p:animEffect>
                                      <p:cBhvr>
                                        <p:cTn id="10" dur="500"/>
                                        <p:tgtEl>
                                          <p:spTgt spid="101"/>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08"/>
                                        </p:tgtEl>
                                        <p:attrNameLst>
                                          <p:attrName>style.visibility</p:attrName>
                                        </p:attrNameLst>
                                      </p:cBhvr>
                                      <p:to>
                                        <p:strVal val="visible"/>
                                      </p:to>
                                    </p:set>
                                    <p:anim calcmode="lin" valueType="num">
                                      <p:cBhvr>
                                        <p:cTn id="14" dur="500" fill="hold"/>
                                        <p:tgtEl>
                                          <p:spTgt spid="108"/>
                                        </p:tgtEl>
                                        <p:attrNameLst>
                                          <p:attrName>ppt_w</p:attrName>
                                        </p:attrNameLst>
                                      </p:cBhvr>
                                      <p:tavLst>
                                        <p:tav tm="0">
                                          <p:val>
                                            <p:fltVal val="0"/>
                                          </p:val>
                                        </p:tav>
                                        <p:tav tm="100000">
                                          <p:val>
                                            <p:strVal val="#ppt_w"/>
                                          </p:val>
                                        </p:tav>
                                      </p:tavLst>
                                    </p:anim>
                                    <p:anim calcmode="lin" valueType="num">
                                      <p:cBhvr>
                                        <p:cTn id="15" dur="500" fill="hold"/>
                                        <p:tgtEl>
                                          <p:spTgt spid="108"/>
                                        </p:tgtEl>
                                        <p:attrNameLst>
                                          <p:attrName>ppt_h</p:attrName>
                                        </p:attrNameLst>
                                      </p:cBhvr>
                                      <p:tavLst>
                                        <p:tav tm="0">
                                          <p:val>
                                            <p:fltVal val="0"/>
                                          </p:val>
                                        </p:tav>
                                        <p:tav tm="100000">
                                          <p:val>
                                            <p:strVal val="#ppt_h"/>
                                          </p:val>
                                        </p:tav>
                                      </p:tavLst>
                                    </p:anim>
                                    <p:animEffect>
                                      <p:cBhvr>
                                        <p:cTn id="16" dur="500"/>
                                        <p:tgtEl>
                                          <p:spTgt spid="108"/>
                                        </p:tgtEl>
                                      </p:cBhvr>
                                    </p:animEffect>
                                    <p:anim calcmode="lin" valueType="num">
                                      <p:cBhvr>
                                        <p:cTn id="17" dur="500" fill="hold"/>
                                        <p:tgtEl>
                                          <p:spTgt spid="108"/>
                                        </p:tgtEl>
                                        <p:attrNameLst>
                                          <p:attrName>ppt_x</p:attrName>
                                        </p:attrNameLst>
                                      </p:cBhvr>
                                      <p:tavLst>
                                        <p:tav tm="0">
                                          <p:val>
                                            <p:fltVal val="0.5"/>
                                          </p:val>
                                        </p:tav>
                                        <p:tav tm="100000">
                                          <p:val>
                                            <p:strVal val="#ppt_x"/>
                                          </p:val>
                                        </p:tav>
                                      </p:tavLst>
                                    </p:anim>
                                    <p:anim calcmode="lin" valueType="num">
                                      <p:cBhvr>
                                        <p:cTn id="18" dur="500" fill="hold"/>
                                        <p:tgtEl>
                                          <p:spTgt spid="108"/>
                                        </p:tgtEl>
                                        <p:attrNameLst>
                                          <p:attrName>ppt_y</p:attrName>
                                        </p:attrNameLst>
                                      </p:cBhvr>
                                      <p:tavLst>
                                        <p:tav tm="0">
                                          <p:val>
                                            <p:fltVal val="0.5"/>
                                          </p:val>
                                        </p:tav>
                                        <p:tav tm="100000">
                                          <p:val>
                                            <p:strVal val="#ppt_y"/>
                                          </p:val>
                                        </p:tav>
                                      </p:tavLst>
                                    </p:anim>
                                  </p:childTnLst>
                                </p:cTn>
                              </p:par>
                              <p:par>
                                <p:cTn id="19" presetID="10" presetClass="entr" presetSubtype="0" fill="hold" grpId="0" nodeType="withEffect">
                                  <p:stCondLst>
                                    <p:cond delay="0"/>
                                  </p:stCondLst>
                                  <p:childTnLst>
                                    <p:set>
                                      <p:cBhvr>
                                        <p:cTn id="20" dur="1" fill="hold">
                                          <p:stCondLst>
                                            <p:cond delay="0"/>
                                          </p:stCondLst>
                                        </p:cTn>
                                        <p:tgtEl>
                                          <p:spTgt spid="104"/>
                                        </p:tgtEl>
                                        <p:attrNameLst>
                                          <p:attrName>style.visibility</p:attrName>
                                        </p:attrNameLst>
                                      </p:cBhvr>
                                      <p:to>
                                        <p:strVal val="visible"/>
                                      </p:to>
                                    </p:set>
                                    <p:anim calcmode="lin" valueType="num">
                                      <p:cBhvr>
                                        <p:cTn id="21" dur="500" fill="hold"/>
                                        <p:tgtEl>
                                          <p:spTgt spid="104"/>
                                        </p:tgtEl>
                                        <p:attrNameLst>
                                          <p:attrName>ppt_w</p:attrName>
                                        </p:attrNameLst>
                                      </p:cBhvr>
                                      <p:tavLst>
                                        <p:tav tm="0">
                                          <p:val>
                                            <p:fltVal val="0"/>
                                          </p:val>
                                        </p:tav>
                                        <p:tav tm="100000">
                                          <p:val>
                                            <p:strVal val="#ppt_w"/>
                                          </p:val>
                                        </p:tav>
                                      </p:tavLst>
                                    </p:anim>
                                    <p:anim calcmode="lin" valueType="num">
                                      <p:cBhvr>
                                        <p:cTn id="22" dur="500" fill="hold"/>
                                        <p:tgtEl>
                                          <p:spTgt spid="104"/>
                                        </p:tgtEl>
                                        <p:attrNameLst>
                                          <p:attrName>ppt_h</p:attrName>
                                        </p:attrNameLst>
                                      </p:cBhvr>
                                      <p:tavLst>
                                        <p:tav tm="0">
                                          <p:val>
                                            <p:fltVal val="0"/>
                                          </p:val>
                                        </p:tav>
                                        <p:tav tm="100000">
                                          <p:val>
                                            <p:strVal val="#ppt_h"/>
                                          </p:val>
                                        </p:tav>
                                      </p:tavLst>
                                    </p:anim>
                                    <p:animEffect>
                                      <p:cBhvr>
                                        <p:cTn id="23" dur="500"/>
                                        <p:tgtEl>
                                          <p:spTgt spid="104"/>
                                        </p:tgtEl>
                                      </p:cBhvr>
                                    </p:animEffect>
                                    <p:anim calcmode="lin" valueType="num">
                                      <p:cBhvr>
                                        <p:cTn id="24" dur="500" fill="hold"/>
                                        <p:tgtEl>
                                          <p:spTgt spid="104"/>
                                        </p:tgtEl>
                                        <p:attrNameLst>
                                          <p:attrName>ppt_x</p:attrName>
                                        </p:attrNameLst>
                                      </p:cBhvr>
                                      <p:tavLst>
                                        <p:tav tm="0">
                                          <p:val>
                                            <p:fltVal val="0.5"/>
                                          </p:val>
                                        </p:tav>
                                        <p:tav tm="100000">
                                          <p:val>
                                            <p:strVal val="#ppt_x"/>
                                          </p:val>
                                        </p:tav>
                                      </p:tavLst>
                                    </p:anim>
                                    <p:anim calcmode="lin" valueType="num">
                                      <p:cBhvr>
                                        <p:cTn id="25" dur="500" fill="hold"/>
                                        <p:tgtEl>
                                          <p:spTgt spid="104"/>
                                        </p:tgtEl>
                                        <p:attrNameLst>
                                          <p:attrName>ppt_y</p:attrName>
                                        </p:attrNameLst>
                                      </p:cBhvr>
                                      <p:tavLst>
                                        <p:tav tm="0">
                                          <p:val>
                                            <p:fltVal val="0.5"/>
                                          </p:val>
                                        </p:tav>
                                        <p:tav tm="100000">
                                          <p:val>
                                            <p:strVal val="#ppt_y"/>
                                          </p:val>
                                        </p:tav>
                                      </p:tavLst>
                                    </p:anim>
                                  </p:childTnLst>
                                </p:cTn>
                              </p:par>
                              <p:par>
                                <p:cTn id="26" presetID="10" presetClass="entr" presetSubtype="0" fill="hold" grpId="0" nodeType="withEffect">
                                  <p:stCondLst>
                                    <p:cond delay="0"/>
                                  </p:stCondLst>
                                  <p:childTnLst>
                                    <p:set>
                                      <p:cBhvr>
                                        <p:cTn id="27" dur="1" fill="hold">
                                          <p:stCondLst>
                                            <p:cond delay="0"/>
                                          </p:stCondLst>
                                        </p:cTn>
                                        <p:tgtEl>
                                          <p:spTgt spid="109"/>
                                        </p:tgtEl>
                                        <p:attrNameLst>
                                          <p:attrName>style.visibility</p:attrName>
                                        </p:attrNameLst>
                                      </p:cBhvr>
                                      <p:to>
                                        <p:strVal val="visible"/>
                                      </p:to>
                                    </p:set>
                                    <p:anim calcmode="lin" valueType="num">
                                      <p:cBhvr>
                                        <p:cTn id="28" dur="500" fill="hold"/>
                                        <p:tgtEl>
                                          <p:spTgt spid="109"/>
                                        </p:tgtEl>
                                        <p:attrNameLst>
                                          <p:attrName>ppt_w</p:attrName>
                                        </p:attrNameLst>
                                      </p:cBhvr>
                                      <p:tavLst>
                                        <p:tav tm="0">
                                          <p:val>
                                            <p:fltVal val="0"/>
                                          </p:val>
                                        </p:tav>
                                        <p:tav tm="100000">
                                          <p:val>
                                            <p:strVal val="#ppt_w"/>
                                          </p:val>
                                        </p:tav>
                                      </p:tavLst>
                                    </p:anim>
                                    <p:anim calcmode="lin" valueType="num">
                                      <p:cBhvr>
                                        <p:cTn id="29" dur="500" fill="hold"/>
                                        <p:tgtEl>
                                          <p:spTgt spid="109"/>
                                        </p:tgtEl>
                                        <p:attrNameLst>
                                          <p:attrName>ppt_h</p:attrName>
                                        </p:attrNameLst>
                                      </p:cBhvr>
                                      <p:tavLst>
                                        <p:tav tm="0">
                                          <p:val>
                                            <p:fltVal val="0"/>
                                          </p:val>
                                        </p:tav>
                                        <p:tav tm="100000">
                                          <p:val>
                                            <p:strVal val="#ppt_h"/>
                                          </p:val>
                                        </p:tav>
                                      </p:tavLst>
                                    </p:anim>
                                    <p:animEffect>
                                      <p:cBhvr>
                                        <p:cTn id="30" dur="500"/>
                                        <p:tgtEl>
                                          <p:spTgt spid="109"/>
                                        </p:tgtEl>
                                      </p:cBhvr>
                                    </p:animEffect>
                                    <p:anim calcmode="lin" valueType="num">
                                      <p:cBhvr>
                                        <p:cTn id="31" dur="500" fill="hold"/>
                                        <p:tgtEl>
                                          <p:spTgt spid="109"/>
                                        </p:tgtEl>
                                        <p:attrNameLst>
                                          <p:attrName>ppt_x</p:attrName>
                                        </p:attrNameLst>
                                      </p:cBhvr>
                                      <p:tavLst>
                                        <p:tav tm="0">
                                          <p:val>
                                            <p:fltVal val="0.5"/>
                                          </p:val>
                                        </p:tav>
                                        <p:tav tm="100000">
                                          <p:val>
                                            <p:strVal val="#ppt_x"/>
                                          </p:val>
                                        </p:tav>
                                      </p:tavLst>
                                    </p:anim>
                                    <p:anim calcmode="lin" valueType="num">
                                      <p:cBhvr>
                                        <p:cTn id="32" dur="500" fill="hold"/>
                                        <p:tgtEl>
                                          <p:spTgt spid="109"/>
                                        </p:tgtEl>
                                        <p:attrNameLst>
                                          <p:attrName>ppt_y</p:attrName>
                                        </p:attrNameLst>
                                      </p:cBhvr>
                                      <p:tavLst>
                                        <p:tav tm="0">
                                          <p:val>
                                            <p:fltVal val="0.5"/>
                                          </p:val>
                                        </p:tav>
                                        <p:tav tm="100000">
                                          <p:val>
                                            <p:strVal val="#ppt_y"/>
                                          </p:val>
                                        </p:tav>
                                      </p:tavLst>
                                    </p:anim>
                                  </p:childTnLst>
                                </p:cTn>
                              </p:par>
                              <p:par>
                                <p:cTn id="33" presetID="10" presetClass="entr" presetSubtype="0" fill="hold" grpId="0" nodeType="withEffect">
                                  <p:stCondLst>
                                    <p:cond delay="0"/>
                                  </p:stCondLst>
                                  <p:childTnLst>
                                    <p:set>
                                      <p:cBhvr>
                                        <p:cTn id="34" dur="1" fill="hold">
                                          <p:stCondLst>
                                            <p:cond delay="0"/>
                                          </p:stCondLst>
                                        </p:cTn>
                                        <p:tgtEl>
                                          <p:spTgt spid="105"/>
                                        </p:tgtEl>
                                        <p:attrNameLst>
                                          <p:attrName>style.visibility</p:attrName>
                                        </p:attrNameLst>
                                      </p:cBhvr>
                                      <p:to>
                                        <p:strVal val="visible"/>
                                      </p:to>
                                    </p:set>
                                    <p:anim calcmode="lin" valueType="num">
                                      <p:cBhvr>
                                        <p:cTn id="35" dur="500" fill="hold"/>
                                        <p:tgtEl>
                                          <p:spTgt spid="105"/>
                                        </p:tgtEl>
                                        <p:attrNameLst>
                                          <p:attrName>ppt_w</p:attrName>
                                        </p:attrNameLst>
                                      </p:cBhvr>
                                      <p:tavLst>
                                        <p:tav tm="0">
                                          <p:val>
                                            <p:fltVal val="0"/>
                                          </p:val>
                                        </p:tav>
                                        <p:tav tm="100000">
                                          <p:val>
                                            <p:strVal val="#ppt_w"/>
                                          </p:val>
                                        </p:tav>
                                      </p:tavLst>
                                    </p:anim>
                                    <p:anim calcmode="lin" valueType="num">
                                      <p:cBhvr>
                                        <p:cTn id="36" dur="500" fill="hold"/>
                                        <p:tgtEl>
                                          <p:spTgt spid="105"/>
                                        </p:tgtEl>
                                        <p:attrNameLst>
                                          <p:attrName>ppt_h</p:attrName>
                                        </p:attrNameLst>
                                      </p:cBhvr>
                                      <p:tavLst>
                                        <p:tav tm="0">
                                          <p:val>
                                            <p:fltVal val="0"/>
                                          </p:val>
                                        </p:tav>
                                        <p:tav tm="100000">
                                          <p:val>
                                            <p:strVal val="#ppt_h"/>
                                          </p:val>
                                        </p:tav>
                                      </p:tavLst>
                                    </p:anim>
                                    <p:animEffect>
                                      <p:cBhvr>
                                        <p:cTn id="37" dur="500"/>
                                        <p:tgtEl>
                                          <p:spTgt spid="105"/>
                                        </p:tgtEl>
                                      </p:cBhvr>
                                    </p:animEffect>
                                    <p:anim calcmode="lin" valueType="num">
                                      <p:cBhvr>
                                        <p:cTn id="38" dur="500" fill="hold"/>
                                        <p:tgtEl>
                                          <p:spTgt spid="105"/>
                                        </p:tgtEl>
                                        <p:attrNameLst>
                                          <p:attrName>ppt_x</p:attrName>
                                        </p:attrNameLst>
                                      </p:cBhvr>
                                      <p:tavLst>
                                        <p:tav tm="0">
                                          <p:val>
                                            <p:fltVal val="0.5"/>
                                          </p:val>
                                        </p:tav>
                                        <p:tav tm="100000">
                                          <p:val>
                                            <p:strVal val="#ppt_x"/>
                                          </p:val>
                                        </p:tav>
                                      </p:tavLst>
                                    </p:anim>
                                    <p:anim calcmode="lin" valueType="num">
                                      <p:cBhvr>
                                        <p:cTn id="39" dur="500" fill="hold"/>
                                        <p:tgtEl>
                                          <p:spTgt spid="105"/>
                                        </p:tgtEl>
                                        <p:attrNameLst>
                                          <p:attrName>ppt_y</p:attrName>
                                        </p:attrNameLst>
                                      </p:cBhvr>
                                      <p:tavLst>
                                        <p:tav tm="0">
                                          <p:val>
                                            <p:fltVal val="0.5"/>
                                          </p:val>
                                        </p:tav>
                                        <p:tav tm="100000">
                                          <p:val>
                                            <p:strVal val="#ppt_y"/>
                                          </p:val>
                                        </p:tav>
                                      </p:tavLst>
                                    </p:anim>
                                  </p:childTnLst>
                                </p:cTn>
                              </p:par>
                              <p:par>
                                <p:cTn id="40" presetID="10" presetClass="entr" presetSubtype="0" fill="hold" grpId="0" nodeType="withEffect">
                                  <p:stCondLst>
                                    <p:cond delay="200"/>
                                  </p:stCondLst>
                                  <p:childTnLst>
                                    <p:set>
                                      <p:cBhvr>
                                        <p:cTn id="41" dur="1" fill="hold">
                                          <p:stCondLst>
                                            <p:cond delay="0"/>
                                          </p:stCondLst>
                                        </p:cTn>
                                        <p:tgtEl>
                                          <p:spTgt spid="107"/>
                                        </p:tgtEl>
                                        <p:attrNameLst>
                                          <p:attrName>style.visibility</p:attrName>
                                        </p:attrNameLst>
                                      </p:cBhvr>
                                      <p:to>
                                        <p:strVal val="visible"/>
                                      </p:to>
                                    </p:set>
                                    <p:anim calcmode="lin" valueType="num">
                                      <p:cBhvr>
                                        <p:cTn id="42" dur="500" fill="hold"/>
                                        <p:tgtEl>
                                          <p:spTgt spid="107"/>
                                        </p:tgtEl>
                                        <p:attrNameLst>
                                          <p:attrName>ppt_w</p:attrName>
                                        </p:attrNameLst>
                                      </p:cBhvr>
                                      <p:tavLst>
                                        <p:tav tm="0">
                                          <p:val>
                                            <p:fltVal val="0"/>
                                          </p:val>
                                        </p:tav>
                                        <p:tav tm="100000">
                                          <p:val>
                                            <p:strVal val="#ppt_w"/>
                                          </p:val>
                                        </p:tav>
                                      </p:tavLst>
                                    </p:anim>
                                    <p:anim calcmode="lin" valueType="num">
                                      <p:cBhvr>
                                        <p:cTn id="43" dur="500" fill="hold"/>
                                        <p:tgtEl>
                                          <p:spTgt spid="107"/>
                                        </p:tgtEl>
                                        <p:attrNameLst>
                                          <p:attrName>ppt_h</p:attrName>
                                        </p:attrNameLst>
                                      </p:cBhvr>
                                      <p:tavLst>
                                        <p:tav tm="0">
                                          <p:val>
                                            <p:fltVal val="0"/>
                                          </p:val>
                                        </p:tav>
                                        <p:tav tm="100000">
                                          <p:val>
                                            <p:strVal val="#ppt_h"/>
                                          </p:val>
                                        </p:tav>
                                      </p:tavLst>
                                    </p:anim>
                                    <p:animEffect>
                                      <p:cBhvr>
                                        <p:cTn id="44" dur="500"/>
                                        <p:tgtEl>
                                          <p:spTgt spid="107"/>
                                        </p:tgtEl>
                                      </p:cBhvr>
                                    </p:animEffect>
                                    <p:anim calcmode="lin" valueType="num">
                                      <p:cBhvr>
                                        <p:cTn id="45" dur="500" fill="hold"/>
                                        <p:tgtEl>
                                          <p:spTgt spid="107"/>
                                        </p:tgtEl>
                                        <p:attrNameLst>
                                          <p:attrName>ppt_x</p:attrName>
                                        </p:attrNameLst>
                                      </p:cBhvr>
                                      <p:tavLst>
                                        <p:tav tm="0">
                                          <p:val>
                                            <p:fltVal val="0.5"/>
                                          </p:val>
                                        </p:tav>
                                        <p:tav tm="100000">
                                          <p:val>
                                            <p:strVal val="#ppt_x"/>
                                          </p:val>
                                        </p:tav>
                                      </p:tavLst>
                                    </p:anim>
                                    <p:anim calcmode="lin" valueType="num">
                                      <p:cBhvr>
                                        <p:cTn id="46" dur="500" fill="hold"/>
                                        <p:tgtEl>
                                          <p:spTgt spid="107"/>
                                        </p:tgtEl>
                                        <p:attrNameLst>
                                          <p:attrName>ppt_y</p:attrName>
                                        </p:attrNameLst>
                                      </p:cBhvr>
                                      <p:tavLst>
                                        <p:tav tm="0">
                                          <p:val>
                                            <p:fltVal val="0.5"/>
                                          </p:val>
                                        </p:tav>
                                        <p:tav tm="100000">
                                          <p:val>
                                            <p:strVal val="#ppt_y"/>
                                          </p:val>
                                        </p:tav>
                                      </p:tavLst>
                                    </p:anim>
                                  </p:childTnLst>
                                </p:cTn>
                              </p:par>
                              <p:par>
                                <p:cTn id="47" presetID="10" presetClass="entr" presetSubtype="0" fill="hold" grpId="0" nodeType="withEffect">
                                  <p:stCondLst>
                                    <p:cond delay="200"/>
                                  </p:stCondLst>
                                  <p:childTnLst>
                                    <p:set>
                                      <p:cBhvr>
                                        <p:cTn id="48" dur="1" fill="hold">
                                          <p:stCondLst>
                                            <p:cond delay="0"/>
                                          </p:stCondLst>
                                        </p:cTn>
                                        <p:tgtEl>
                                          <p:spTgt spid="103"/>
                                        </p:tgtEl>
                                        <p:attrNameLst>
                                          <p:attrName>style.visibility</p:attrName>
                                        </p:attrNameLst>
                                      </p:cBhvr>
                                      <p:to>
                                        <p:strVal val="visible"/>
                                      </p:to>
                                    </p:set>
                                    <p:anim calcmode="lin" valueType="num">
                                      <p:cBhvr>
                                        <p:cTn id="49" dur="500" fill="hold"/>
                                        <p:tgtEl>
                                          <p:spTgt spid="103"/>
                                        </p:tgtEl>
                                        <p:attrNameLst>
                                          <p:attrName>ppt_w</p:attrName>
                                        </p:attrNameLst>
                                      </p:cBhvr>
                                      <p:tavLst>
                                        <p:tav tm="0">
                                          <p:val>
                                            <p:fltVal val="0"/>
                                          </p:val>
                                        </p:tav>
                                        <p:tav tm="100000">
                                          <p:val>
                                            <p:strVal val="#ppt_w"/>
                                          </p:val>
                                        </p:tav>
                                      </p:tavLst>
                                    </p:anim>
                                    <p:anim calcmode="lin" valueType="num">
                                      <p:cBhvr>
                                        <p:cTn id="50" dur="500" fill="hold"/>
                                        <p:tgtEl>
                                          <p:spTgt spid="103"/>
                                        </p:tgtEl>
                                        <p:attrNameLst>
                                          <p:attrName>ppt_h</p:attrName>
                                        </p:attrNameLst>
                                      </p:cBhvr>
                                      <p:tavLst>
                                        <p:tav tm="0">
                                          <p:val>
                                            <p:fltVal val="0"/>
                                          </p:val>
                                        </p:tav>
                                        <p:tav tm="100000">
                                          <p:val>
                                            <p:strVal val="#ppt_h"/>
                                          </p:val>
                                        </p:tav>
                                      </p:tavLst>
                                    </p:anim>
                                    <p:animEffect>
                                      <p:cBhvr>
                                        <p:cTn id="51" dur="500"/>
                                        <p:tgtEl>
                                          <p:spTgt spid="103"/>
                                        </p:tgtEl>
                                      </p:cBhvr>
                                    </p:animEffect>
                                    <p:anim calcmode="lin" valueType="num">
                                      <p:cBhvr>
                                        <p:cTn id="52" dur="500" fill="hold"/>
                                        <p:tgtEl>
                                          <p:spTgt spid="103"/>
                                        </p:tgtEl>
                                        <p:attrNameLst>
                                          <p:attrName>ppt_x</p:attrName>
                                        </p:attrNameLst>
                                      </p:cBhvr>
                                      <p:tavLst>
                                        <p:tav tm="0">
                                          <p:val>
                                            <p:fltVal val="0.5"/>
                                          </p:val>
                                        </p:tav>
                                        <p:tav tm="100000">
                                          <p:val>
                                            <p:strVal val="#ppt_x"/>
                                          </p:val>
                                        </p:tav>
                                      </p:tavLst>
                                    </p:anim>
                                    <p:anim calcmode="lin" valueType="num">
                                      <p:cBhvr>
                                        <p:cTn id="53" dur="500" fill="hold"/>
                                        <p:tgtEl>
                                          <p:spTgt spid="103"/>
                                        </p:tgtEl>
                                        <p:attrNameLst>
                                          <p:attrName>ppt_y</p:attrName>
                                        </p:attrNameLst>
                                      </p:cBhvr>
                                      <p:tavLst>
                                        <p:tav tm="0">
                                          <p:val>
                                            <p:fltVal val="0.5"/>
                                          </p:val>
                                        </p:tav>
                                        <p:tav tm="100000">
                                          <p:val>
                                            <p:strVal val="#ppt_y"/>
                                          </p:val>
                                        </p:tav>
                                      </p:tavLst>
                                    </p:anim>
                                  </p:childTnLst>
                                </p:cTn>
                              </p:par>
                              <p:par>
                                <p:cTn id="54" presetID="10" presetClass="entr" presetSubtype="0" fill="hold" grpId="0" nodeType="withEffect">
                                  <p:stCondLst>
                                    <p:cond delay="200"/>
                                  </p:stCondLst>
                                  <p:childTnLst>
                                    <p:set>
                                      <p:cBhvr>
                                        <p:cTn id="55" dur="1" fill="hold">
                                          <p:stCondLst>
                                            <p:cond delay="0"/>
                                          </p:stCondLst>
                                        </p:cTn>
                                        <p:tgtEl>
                                          <p:spTgt spid="110"/>
                                        </p:tgtEl>
                                        <p:attrNameLst>
                                          <p:attrName>style.visibility</p:attrName>
                                        </p:attrNameLst>
                                      </p:cBhvr>
                                      <p:to>
                                        <p:strVal val="visible"/>
                                      </p:to>
                                    </p:set>
                                    <p:anim calcmode="lin" valueType="num">
                                      <p:cBhvr>
                                        <p:cTn id="56" dur="500" fill="hold"/>
                                        <p:tgtEl>
                                          <p:spTgt spid="110"/>
                                        </p:tgtEl>
                                        <p:attrNameLst>
                                          <p:attrName>ppt_w</p:attrName>
                                        </p:attrNameLst>
                                      </p:cBhvr>
                                      <p:tavLst>
                                        <p:tav tm="0">
                                          <p:val>
                                            <p:fltVal val="0"/>
                                          </p:val>
                                        </p:tav>
                                        <p:tav tm="100000">
                                          <p:val>
                                            <p:strVal val="#ppt_w"/>
                                          </p:val>
                                        </p:tav>
                                      </p:tavLst>
                                    </p:anim>
                                    <p:anim calcmode="lin" valueType="num">
                                      <p:cBhvr>
                                        <p:cTn id="57" dur="500" fill="hold"/>
                                        <p:tgtEl>
                                          <p:spTgt spid="110"/>
                                        </p:tgtEl>
                                        <p:attrNameLst>
                                          <p:attrName>ppt_h</p:attrName>
                                        </p:attrNameLst>
                                      </p:cBhvr>
                                      <p:tavLst>
                                        <p:tav tm="0">
                                          <p:val>
                                            <p:fltVal val="0"/>
                                          </p:val>
                                        </p:tav>
                                        <p:tav tm="100000">
                                          <p:val>
                                            <p:strVal val="#ppt_h"/>
                                          </p:val>
                                        </p:tav>
                                      </p:tavLst>
                                    </p:anim>
                                    <p:animEffect>
                                      <p:cBhvr>
                                        <p:cTn id="58" dur="500"/>
                                        <p:tgtEl>
                                          <p:spTgt spid="110"/>
                                        </p:tgtEl>
                                      </p:cBhvr>
                                    </p:animEffect>
                                    <p:anim calcmode="lin" valueType="num">
                                      <p:cBhvr>
                                        <p:cTn id="59" dur="500" fill="hold"/>
                                        <p:tgtEl>
                                          <p:spTgt spid="110"/>
                                        </p:tgtEl>
                                        <p:attrNameLst>
                                          <p:attrName>ppt_x</p:attrName>
                                        </p:attrNameLst>
                                      </p:cBhvr>
                                      <p:tavLst>
                                        <p:tav tm="0">
                                          <p:val>
                                            <p:fltVal val="0.5"/>
                                          </p:val>
                                        </p:tav>
                                        <p:tav tm="100000">
                                          <p:val>
                                            <p:strVal val="#ppt_x"/>
                                          </p:val>
                                        </p:tav>
                                      </p:tavLst>
                                    </p:anim>
                                    <p:anim calcmode="lin" valueType="num">
                                      <p:cBhvr>
                                        <p:cTn id="60" dur="500" fill="hold"/>
                                        <p:tgtEl>
                                          <p:spTgt spid="110"/>
                                        </p:tgtEl>
                                        <p:attrNameLst>
                                          <p:attrName>ppt_y</p:attrName>
                                        </p:attrNameLst>
                                      </p:cBhvr>
                                      <p:tavLst>
                                        <p:tav tm="0">
                                          <p:val>
                                            <p:fltVal val="0.5"/>
                                          </p:val>
                                        </p:tav>
                                        <p:tav tm="100000">
                                          <p:val>
                                            <p:strVal val="#ppt_y"/>
                                          </p:val>
                                        </p:tav>
                                      </p:tavLst>
                                    </p:anim>
                                  </p:childTnLst>
                                </p:cTn>
                              </p:par>
                              <p:par>
                                <p:cTn id="61" presetID="10" presetClass="entr" presetSubtype="0" fill="hold" grpId="0" nodeType="withEffect">
                                  <p:stCondLst>
                                    <p:cond delay="200"/>
                                  </p:stCondLst>
                                  <p:childTnLst>
                                    <p:set>
                                      <p:cBhvr>
                                        <p:cTn id="62" dur="1" fill="hold">
                                          <p:stCondLst>
                                            <p:cond delay="0"/>
                                          </p:stCondLst>
                                        </p:cTn>
                                        <p:tgtEl>
                                          <p:spTgt spid="106"/>
                                        </p:tgtEl>
                                        <p:attrNameLst>
                                          <p:attrName>style.visibility</p:attrName>
                                        </p:attrNameLst>
                                      </p:cBhvr>
                                      <p:to>
                                        <p:strVal val="visible"/>
                                      </p:to>
                                    </p:set>
                                    <p:anim calcmode="lin" valueType="num">
                                      <p:cBhvr>
                                        <p:cTn id="63" dur="500" fill="hold"/>
                                        <p:tgtEl>
                                          <p:spTgt spid="106"/>
                                        </p:tgtEl>
                                        <p:attrNameLst>
                                          <p:attrName>ppt_w</p:attrName>
                                        </p:attrNameLst>
                                      </p:cBhvr>
                                      <p:tavLst>
                                        <p:tav tm="0">
                                          <p:val>
                                            <p:fltVal val="0"/>
                                          </p:val>
                                        </p:tav>
                                        <p:tav tm="100000">
                                          <p:val>
                                            <p:strVal val="#ppt_w"/>
                                          </p:val>
                                        </p:tav>
                                      </p:tavLst>
                                    </p:anim>
                                    <p:anim calcmode="lin" valueType="num">
                                      <p:cBhvr>
                                        <p:cTn id="64" dur="500" fill="hold"/>
                                        <p:tgtEl>
                                          <p:spTgt spid="106"/>
                                        </p:tgtEl>
                                        <p:attrNameLst>
                                          <p:attrName>ppt_h</p:attrName>
                                        </p:attrNameLst>
                                      </p:cBhvr>
                                      <p:tavLst>
                                        <p:tav tm="0">
                                          <p:val>
                                            <p:fltVal val="0"/>
                                          </p:val>
                                        </p:tav>
                                        <p:tav tm="100000">
                                          <p:val>
                                            <p:strVal val="#ppt_h"/>
                                          </p:val>
                                        </p:tav>
                                      </p:tavLst>
                                    </p:anim>
                                    <p:animEffect>
                                      <p:cBhvr>
                                        <p:cTn id="65" dur="500"/>
                                        <p:tgtEl>
                                          <p:spTgt spid="106"/>
                                        </p:tgtEl>
                                      </p:cBhvr>
                                    </p:animEffect>
                                    <p:anim calcmode="lin" valueType="num">
                                      <p:cBhvr>
                                        <p:cTn id="66" dur="500" fill="hold"/>
                                        <p:tgtEl>
                                          <p:spTgt spid="106"/>
                                        </p:tgtEl>
                                        <p:attrNameLst>
                                          <p:attrName>ppt_x</p:attrName>
                                        </p:attrNameLst>
                                      </p:cBhvr>
                                      <p:tavLst>
                                        <p:tav tm="0">
                                          <p:val>
                                            <p:fltVal val="0.5"/>
                                          </p:val>
                                        </p:tav>
                                        <p:tav tm="100000">
                                          <p:val>
                                            <p:strVal val="#ppt_x"/>
                                          </p:val>
                                        </p:tav>
                                      </p:tavLst>
                                    </p:anim>
                                    <p:anim calcmode="lin" valueType="num">
                                      <p:cBhvr>
                                        <p:cTn id="67" dur="500" fill="hold"/>
                                        <p:tgtEl>
                                          <p:spTgt spid="106"/>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bldLvl="0" animBg="1" autoUpdateAnimBg="0"/>
      <p:bldP spid="102" grpId="0" bldLvl="0" autoUpdateAnimBg="0"/>
      <p:bldP spid="103" grpId="0" bldLvl="0" animBg="1" autoUpdateAnimBg="0"/>
      <p:bldP spid="104" grpId="0" bldLvl="0" animBg="1" autoUpdateAnimBg="0"/>
      <p:bldP spid="105" grpId="0" bldLvl="0" animBg="1" autoUpdateAnimBg="0"/>
      <p:bldP spid="106" grpId="0" bldLvl="0" animBg="1" autoUpdateAnimBg="0"/>
      <p:bldP spid="107" grpId="0" bldLvl="0" autoUpdateAnimBg="0"/>
      <p:bldP spid="108" grpId="0" bldLvl="0" autoUpdateAnimBg="0"/>
      <p:bldP spid="109" grpId="0" bldLvl="0" autoUpdateAnimBg="0"/>
      <p:bldP spid="110" grpId="0" bldLvl="0"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851420" y="1475240"/>
            <a:ext cx="3485522" cy="777407"/>
            <a:chOff x="6991384" y="2061642"/>
            <a:chExt cx="4648438" cy="1036782"/>
          </a:xfrm>
        </p:grpSpPr>
        <p:sp>
          <p:nvSpPr>
            <p:cNvPr id="52" name="圆角矩形 21"/>
            <p:cNvSpPr>
              <a:spLocks noChangeArrowheads="1"/>
            </p:cNvSpPr>
            <p:nvPr/>
          </p:nvSpPr>
          <p:spPr bwMode="auto">
            <a:xfrm>
              <a:off x="6991384" y="2061642"/>
              <a:ext cx="4648438" cy="1036782"/>
            </a:xfrm>
            <a:prstGeom prst="roundRect">
              <a:avLst>
                <a:gd name="adj" fmla="val 16667"/>
              </a:avLst>
            </a:prstGeom>
            <a:solidFill>
              <a:schemeClr val="bg1">
                <a:alpha val="90000"/>
              </a:schemeClr>
            </a:solidFill>
            <a:ln>
              <a:noFill/>
            </a:ln>
            <a:effectLst>
              <a:outerShdw blurRad="165100" dist="38100" dir="8100000" algn="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sz="1350">
                <a:ea typeface="微软雅黑" panose="020B0503020204020204" pitchFamily="34" charset="-122"/>
                <a:sym typeface="宋体" pitchFamily="2" charset="-122"/>
              </a:endParaRPr>
            </a:p>
          </p:txBody>
        </p:sp>
        <p:sp>
          <p:nvSpPr>
            <p:cNvPr id="64" name="TextBox 83"/>
            <p:cNvSpPr>
              <a:spLocks noChangeArrowheads="1"/>
            </p:cNvSpPr>
            <p:nvPr/>
          </p:nvSpPr>
          <p:spPr bwMode="auto">
            <a:xfrm>
              <a:off x="7367286" y="2257585"/>
              <a:ext cx="4099991" cy="615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225"/>
                </a:lnSpc>
              </a:pPr>
              <a:r>
                <a:rPr lang="zh-CN" altLang="en-US" sz="975" dirty="0">
                  <a:solidFill>
                    <a:srgbClr val="595959"/>
                  </a:solidFill>
                  <a:latin typeface="微软雅黑" pitchFamily="34" charset="-122"/>
                  <a:ea typeface="微软雅黑" pitchFamily="34" charset="-122"/>
                </a:rPr>
                <a:t>详写内容</a:t>
              </a:r>
              <a:r>
                <a:rPr lang="en-US" sz="975" dirty="0">
                  <a:solidFill>
                    <a:srgbClr val="595959"/>
                  </a:solidFill>
                  <a:latin typeface="微软雅黑" pitchFamily="34" charset="-122"/>
                  <a:ea typeface="微软雅黑" pitchFamily="34" charset="-122"/>
                </a:rPr>
                <a:t>……</a:t>
              </a:r>
              <a:r>
                <a:rPr lang="zh-CN" altLang="en-US" sz="975" dirty="0">
                  <a:solidFill>
                    <a:srgbClr val="595959"/>
                  </a:solidFill>
                  <a:latin typeface="微软雅黑" pitchFamily="34" charset="-122"/>
                  <a:ea typeface="微软雅黑" pitchFamily="34" charset="-122"/>
                </a:rPr>
                <a:t>点击输入实验方法的具体文字内容，简明扼要，右边可配实验方法的图解说明，此为概念图解，根据您的具体内容酌情修改。</a:t>
              </a:r>
              <a:endParaRPr lang="en-US" sz="975" dirty="0">
                <a:solidFill>
                  <a:srgbClr val="595959"/>
                </a:solidFill>
                <a:latin typeface="微软雅黑" pitchFamily="34" charset="-122"/>
                <a:ea typeface="微软雅黑" pitchFamily="34" charset="-122"/>
              </a:endParaRPr>
            </a:p>
          </p:txBody>
        </p:sp>
      </p:grpSp>
      <p:grpSp>
        <p:nvGrpSpPr>
          <p:cNvPr id="3" name="原创设计师QQ598969553      _2"/>
          <p:cNvGrpSpPr/>
          <p:nvPr/>
        </p:nvGrpSpPr>
        <p:grpSpPr>
          <a:xfrm>
            <a:off x="851420" y="2413835"/>
            <a:ext cx="3485522" cy="775981"/>
            <a:chOff x="6991384" y="3313390"/>
            <a:chExt cx="4648438" cy="1034881"/>
          </a:xfrm>
        </p:grpSpPr>
        <p:sp>
          <p:nvSpPr>
            <p:cNvPr id="53" name="圆角矩形 69"/>
            <p:cNvSpPr>
              <a:spLocks noChangeArrowheads="1"/>
            </p:cNvSpPr>
            <p:nvPr/>
          </p:nvSpPr>
          <p:spPr bwMode="auto">
            <a:xfrm>
              <a:off x="6991384" y="3313390"/>
              <a:ext cx="4648438" cy="1034881"/>
            </a:xfrm>
            <a:prstGeom prst="roundRect">
              <a:avLst>
                <a:gd name="adj" fmla="val 16667"/>
              </a:avLst>
            </a:prstGeom>
            <a:solidFill>
              <a:schemeClr val="bg1">
                <a:alpha val="90000"/>
              </a:schemeClr>
            </a:solidFill>
            <a:ln>
              <a:noFill/>
            </a:ln>
            <a:effectLst>
              <a:outerShdw blurRad="165100" dist="38100" dir="8100000" algn="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sz="1350">
                <a:ea typeface="微软雅黑" panose="020B0503020204020204" pitchFamily="34" charset="-122"/>
                <a:sym typeface="宋体" pitchFamily="2" charset="-122"/>
              </a:endParaRPr>
            </a:p>
          </p:txBody>
        </p:sp>
        <p:sp>
          <p:nvSpPr>
            <p:cNvPr id="65" name="TextBox 84"/>
            <p:cNvSpPr>
              <a:spLocks noChangeArrowheads="1"/>
            </p:cNvSpPr>
            <p:nvPr/>
          </p:nvSpPr>
          <p:spPr bwMode="auto">
            <a:xfrm>
              <a:off x="7367286" y="3509333"/>
              <a:ext cx="4099991" cy="615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225"/>
                </a:lnSpc>
              </a:pPr>
              <a:r>
                <a:rPr lang="zh-CN" altLang="en-US" sz="975" dirty="0">
                  <a:solidFill>
                    <a:srgbClr val="595959"/>
                  </a:solidFill>
                  <a:latin typeface="微软雅黑" pitchFamily="34" charset="-122"/>
                  <a:ea typeface="微软雅黑" pitchFamily="34" charset="-122"/>
                </a:rPr>
                <a:t>详写内容</a:t>
              </a:r>
              <a:r>
                <a:rPr lang="en-US" sz="975" dirty="0">
                  <a:solidFill>
                    <a:srgbClr val="595959"/>
                  </a:solidFill>
                  <a:latin typeface="微软雅黑" pitchFamily="34" charset="-122"/>
                  <a:ea typeface="微软雅黑" pitchFamily="34" charset="-122"/>
                </a:rPr>
                <a:t>……</a:t>
              </a:r>
              <a:r>
                <a:rPr lang="zh-CN" altLang="en-US" sz="975" dirty="0">
                  <a:solidFill>
                    <a:srgbClr val="595959"/>
                  </a:solidFill>
                  <a:latin typeface="微软雅黑" pitchFamily="34" charset="-122"/>
                  <a:ea typeface="微软雅黑" pitchFamily="34" charset="-122"/>
                </a:rPr>
                <a:t>点击输入实验方法的具体文字内容，简明扼要，右边可配实验方法的图解说明，此为概念图解，根据您的具体内容酌情修改。</a:t>
              </a:r>
              <a:endParaRPr lang="en-US" sz="975" dirty="0">
                <a:solidFill>
                  <a:srgbClr val="595959"/>
                </a:solidFill>
                <a:latin typeface="微软雅黑" pitchFamily="34" charset="-122"/>
                <a:ea typeface="微软雅黑" pitchFamily="34" charset="-122"/>
              </a:endParaRPr>
            </a:p>
          </p:txBody>
        </p:sp>
      </p:grpSp>
      <p:grpSp>
        <p:nvGrpSpPr>
          <p:cNvPr id="4" name="原创设计师QQ598969553      _3"/>
          <p:cNvGrpSpPr/>
          <p:nvPr/>
        </p:nvGrpSpPr>
        <p:grpSpPr>
          <a:xfrm>
            <a:off x="851420" y="3352429"/>
            <a:ext cx="3485522" cy="775981"/>
            <a:chOff x="6991384" y="4565139"/>
            <a:chExt cx="4648438" cy="1034881"/>
          </a:xfrm>
        </p:grpSpPr>
        <p:sp>
          <p:nvSpPr>
            <p:cNvPr id="54" name="圆角矩形 70"/>
            <p:cNvSpPr>
              <a:spLocks noChangeArrowheads="1"/>
            </p:cNvSpPr>
            <p:nvPr/>
          </p:nvSpPr>
          <p:spPr bwMode="auto">
            <a:xfrm>
              <a:off x="6991384" y="4565139"/>
              <a:ext cx="4648438" cy="1034881"/>
            </a:xfrm>
            <a:prstGeom prst="roundRect">
              <a:avLst>
                <a:gd name="adj" fmla="val 16667"/>
              </a:avLst>
            </a:prstGeom>
            <a:solidFill>
              <a:schemeClr val="bg1">
                <a:alpha val="90000"/>
              </a:schemeClr>
            </a:solidFill>
            <a:ln>
              <a:noFill/>
            </a:ln>
            <a:effectLst>
              <a:outerShdw blurRad="165100" dist="38100" dir="8100000" algn="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sz="1350">
                <a:ea typeface="微软雅黑" panose="020B0503020204020204" pitchFamily="34" charset="-122"/>
                <a:sym typeface="宋体" pitchFamily="2" charset="-122"/>
              </a:endParaRPr>
            </a:p>
          </p:txBody>
        </p:sp>
        <p:sp>
          <p:nvSpPr>
            <p:cNvPr id="66" name="TextBox 85"/>
            <p:cNvSpPr>
              <a:spLocks noChangeArrowheads="1"/>
            </p:cNvSpPr>
            <p:nvPr/>
          </p:nvSpPr>
          <p:spPr bwMode="auto">
            <a:xfrm>
              <a:off x="7367286" y="4759179"/>
              <a:ext cx="4099991" cy="615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225"/>
                </a:lnSpc>
              </a:pPr>
              <a:r>
                <a:rPr lang="zh-CN" altLang="en-US" sz="975" dirty="0">
                  <a:solidFill>
                    <a:srgbClr val="595959"/>
                  </a:solidFill>
                  <a:latin typeface="微软雅黑" pitchFamily="34" charset="-122"/>
                  <a:ea typeface="微软雅黑" pitchFamily="34" charset="-122"/>
                </a:rPr>
                <a:t>详写内容</a:t>
              </a:r>
              <a:r>
                <a:rPr lang="en-US" sz="975" dirty="0">
                  <a:solidFill>
                    <a:srgbClr val="595959"/>
                  </a:solidFill>
                  <a:latin typeface="微软雅黑" pitchFamily="34" charset="-122"/>
                  <a:ea typeface="微软雅黑" pitchFamily="34" charset="-122"/>
                </a:rPr>
                <a:t>……</a:t>
              </a:r>
              <a:r>
                <a:rPr lang="zh-CN" altLang="en-US" sz="975" dirty="0">
                  <a:solidFill>
                    <a:srgbClr val="595959"/>
                  </a:solidFill>
                  <a:latin typeface="微软雅黑" pitchFamily="34" charset="-122"/>
                  <a:ea typeface="微软雅黑" pitchFamily="34" charset="-122"/>
                </a:rPr>
                <a:t>点击输入实验方法的具体文字内容，简明扼要，右边可配实验方法的图解说明，此为概念图解，根据您的具体内容酌情修改。</a:t>
              </a:r>
              <a:endParaRPr lang="en-US" sz="975" dirty="0">
                <a:solidFill>
                  <a:srgbClr val="595959"/>
                </a:solidFill>
                <a:latin typeface="微软雅黑" pitchFamily="34" charset="-122"/>
                <a:ea typeface="微软雅黑" pitchFamily="34" charset="-122"/>
              </a:endParaRPr>
            </a:p>
          </p:txBody>
        </p:sp>
      </p:grpSp>
      <p:sp>
        <p:nvSpPr>
          <p:cNvPr id="161" name="原创设计师QQ598969553      _4"/>
          <p:cNvSpPr txBox="1"/>
          <p:nvPr/>
        </p:nvSpPr>
        <p:spPr>
          <a:xfrm>
            <a:off x="5124583" y="4062729"/>
            <a:ext cx="878615" cy="242980"/>
          </a:xfrm>
          <a:prstGeom prst="rect">
            <a:avLst/>
          </a:prstGeom>
          <a:noFill/>
        </p:spPr>
        <p:txBody>
          <a:bodyPr wrap="square" lIns="80611" tIns="40305" rIns="80611" bIns="40305" rtlCol="0">
            <a:spAutoFit/>
          </a:bodyPr>
          <a:lstStyle/>
          <a:p>
            <a:pPr algn="ctr"/>
            <a:r>
              <a:rPr lang="zh-CN" altLang="en-US" sz="1050" dirty="0">
                <a:latin typeface="微软雅黑" pitchFamily="34" charset="-122"/>
                <a:ea typeface="微软雅黑" panose="020B0503020204020204" pitchFamily="34" charset="-122"/>
              </a:rPr>
              <a:t>收入来源一</a:t>
            </a:r>
          </a:p>
        </p:txBody>
      </p:sp>
      <p:sp>
        <p:nvSpPr>
          <p:cNvPr id="162" name="原创设计师QQ598969553      _5"/>
          <p:cNvSpPr txBox="1"/>
          <p:nvPr/>
        </p:nvSpPr>
        <p:spPr>
          <a:xfrm>
            <a:off x="4808738" y="3620844"/>
            <a:ext cx="192417" cy="126958"/>
          </a:xfrm>
          <a:prstGeom prst="rect">
            <a:avLst/>
          </a:prstGeom>
          <a:noFill/>
        </p:spPr>
        <p:txBody>
          <a:bodyPr wrap="square" lIns="0" tIns="0" rIns="0" bIns="0" rtlCol="0">
            <a:spAutoFit/>
          </a:bodyPr>
          <a:lstStyle/>
          <a:p>
            <a:pPr algn="just"/>
            <a:r>
              <a:rPr lang="en-US" altLang="zh-CN" sz="825" dirty="0">
                <a:latin typeface="微软雅黑" pitchFamily="34" charset="-122"/>
                <a:ea typeface="微软雅黑" pitchFamily="34" charset="-122"/>
              </a:rPr>
              <a:t>100</a:t>
            </a:r>
            <a:endParaRPr lang="zh-CN" altLang="en-US" sz="825" dirty="0">
              <a:latin typeface="微软雅黑" pitchFamily="34" charset="-122"/>
              <a:ea typeface="微软雅黑" pitchFamily="34" charset="-122"/>
            </a:endParaRPr>
          </a:p>
        </p:txBody>
      </p:sp>
      <p:sp>
        <p:nvSpPr>
          <p:cNvPr id="163" name="原创设计师QQ598969553      _6"/>
          <p:cNvSpPr txBox="1"/>
          <p:nvPr/>
        </p:nvSpPr>
        <p:spPr>
          <a:xfrm>
            <a:off x="6127492" y="4062729"/>
            <a:ext cx="878615" cy="242980"/>
          </a:xfrm>
          <a:prstGeom prst="rect">
            <a:avLst/>
          </a:prstGeom>
          <a:noFill/>
        </p:spPr>
        <p:txBody>
          <a:bodyPr wrap="square" lIns="80611" tIns="40305" rIns="80611" bIns="40305" rtlCol="0">
            <a:spAutoFit/>
          </a:bodyPr>
          <a:lstStyle/>
          <a:p>
            <a:pPr algn="ctr"/>
            <a:r>
              <a:rPr lang="zh-CN" altLang="en-US" sz="1050" dirty="0">
                <a:latin typeface="微软雅黑" pitchFamily="34" charset="-122"/>
                <a:ea typeface="微软雅黑" panose="020B0503020204020204" pitchFamily="34" charset="-122"/>
              </a:rPr>
              <a:t>收入来源二</a:t>
            </a:r>
          </a:p>
        </p:txBody>
      </p:sp>
      <p:sp>
        <p:nvSpPr>
          <p:cNvPr id="164" name="原创设计师QQ598969553      _7"/>
          <p:cNvSpPr txBox="1"/>
          <p:nvPr/>
        </p:nvSpPr>
        <p:spPr>
          <a:xfrm>
            <a:off x="7116826" y="4062729"/>
            <a:ext cx="878615" cy="242980"/>
          </a:xfrm>
          <a:prstGeom prst="rect">
            <a:avLst/>
          </a:prstGeom>
          <a:noFill/>
        </p:spPr>
        <p:txBody>
          <a:bodyPr wrap="square" lIns="80611" tIns="40305" rIns="80611" bIns="40305" rtlCol="0">
            <a:spAutoFit/>
          </a:bodyPr>
          <a:lstStyle/>
          <a:p>
            <a:pPr algn="ctr"/>
            <a:r>
              <a:rPr lang="zh-CN" altLang="en-US" sz="1050" dirty="0">
                <a:latin typeface="微软雅黑" pitchFamily="34" charset="-122"/>
                <a:ea typeface="微软雅黑" panose="020B0503020204020204" pitchFamily="34" charset="-122"/>
              </a:rPr>
              <a:t>收入来源三</a:t>
            </a:r>
          </a:p>
        </p:txBody>
      </p:sp>
      <p:sp>
        <p:nvSpPr>
          <p:cNvPr id="166" name="原创设计师QQ598969553      _8"/>
          <p:cNvSpPr txBox="1"/>
          <p:nvPr/>
        </p:nvSpPr>
        <p:spPr>
          <a:xfrm>
            <a:off x="4808738" y="3301280"/>
            <a:ext cx="192417" cy="126958"/>
          </a:xfrm>
          <a:prstGeom prst="rect">
            <a:avLst/>
          </a:prstGeom>
          <a:noFill/>
        </p:spPr>
        <p:txBody>
          <a:bodyPr wrap="square" lIns="0" tIns="0" rIns="0" bIns="0" rtlCol="0">
            <a:spAutoFit/>
          </a:bodyPr>
          <a:lstStyle/>
          <a:p>
            <a:pPr algn="just"/>
            <a:r>
              <a:rPr lang="en-US" altLang="zh-CN" sz="825" dirty="0">
                <a:latin typeface="微软雅黑" pitchFamily="34" charset="-122"/>
                <a:ea typeface="微软雅黑" pitchFamily="34" charset="-122"/>
              </a:rPr>
              <a:t>200</a:t>
            </a:r>
            <a:endParaRPr lang="zh-CN" altLang="en-US" sz="825" dirty="0">
              <a:latin typeface="微软雅黑" pitchFamily="34" charset="-122"/>
              <a:ea typeface="微软雅黑" pitchFamily="34" charset="-122"/>
            </a:endParaRPr>
          </a:p>
        </p:txBody>
      </p:sp>
      <p:sp>
        <p:nvSpPr>
          <p:cNvPr id="167" name="原创设计师QQ598969553      _9"/>
          <p:cNvSpPr txBox="1"/>
          <p:nvPr/>
        </p:nvSpPr>
        <p:spPr>
          <a:xfrm>
            <a:off x="4808738" y="2981716"/>
            <a:ext cx="192417" cy="126958"/>
          </a:xfrm>
          <a:prstGeom prst="rect">
            <a:avLst/>
          </a:prstGeom>
          <a:noFill/>
        </p:spPr>
        <p:txBody>
          <a:bodyPr wrap="square" lIns="0" tIns="0" rIns="0" bIns="0" rtlCol="0">
            <a:spAutoFit/>
          </a:bodyPr>
          <a:lstStyle/>
          <a:p>
            <a:pPr algn="just"/>
            <a:r>
              <a:rPr lang="en-US" altLang="zh-CN" sz="825" dirty="0">
                <a:latin typeface="微软雅黑" pitchFamily="34" charset="-122"/>
                <a:ea typeface="微软雅黑" pitchFamily="34" charset="-122"/>
              </a:rPr>
              <a:t>300</a:t>
            </a:r>
            <a:endParaRPr lang="zh-CN" altLang="en-US" sz="825" dirty="0">
              <a:latin typeface="微软雅黑" pitchFamily="34" charset="-122"/>
              <a:ea typeface="微软雅黑" pitchFamily="34" charset="-122"/>
            </a:endParaRPr>
          </a:p>
        </p:txBody>
      </p:sp>
      <p:sp>
        <p:nvSpPr>
          <p:cNvPr id="168" name="原创设计师QQ598969553      _10"/>
          <p:cNvSpPr txBox="1"/>
          <p:nvPr/>
        </p:nvSpPr>
        <p:spPr>
          <a:xfrm>
            <a:off x="4808738" y="2662151"/>
            <a:ext cx="192417" cy="126958"/>
          </a:xfrm>
          <a:prstGeom prst="rect">
            <a:avLst/>
          </a:prstGeom>
          <a:noFill/>
        </p:spPr>
        <p:txBody>
          <a:bodyPr wrap="square" lIns="0" tIns="0" rIns="0" bIns="0" rtlCol="0">
            <a:spAutoFit/>
          </a:bodyPr>
          <a:lstStyle/>
          <a:p>
            <a:pPr algn="just"/>
            <a:r>
              <a:rPr lang="en-US" altLang="zh-CN" sz="825" dirty="0">
                <a:latin typeface="微软雅黑" pitchFamily="34" charset="-122"/>
                <a:ea typeface="微软雅黑" pitchFamily="34" charset="-122"/>
              </a:rPr>
              <a:t>400</a:t>
            </a:r>
            <a:endParaRPr lang="zh-CN" altLang="en-US" sz="825" dirty="0">
              <a:latin typeface="微软雅黑" pitchFamily="34" charset="-122"/>
              <a:ea typeface="微软雅黑" pitchFamily="34" charset="-122"/>
            </a:endParaRPr>
          </a:p>
        </p:txBody>
      </p:sp>
      <p:sp>
        <p:nvSpPr>
          <p:cNvPr id="169" name="原创设计师QQ598969553      _11"/>
          <p:cNvSpPr txBox="1"/>
          <p:nvPr/>
        </p:nvSpPr>
        <p:spPr>
          <a:xfrm>
            <a:off x="4808738" y="2342587"/>
            <a:ext cx="192417" cy="126958"/>
          </a:xfrm>
          <a:prstGeom prst="rect">
            <a:avLst/>
          </a:prstGeom>
          <a:noFill/>
        </p:spPr>
        <p:txBody>
          <a:bodyPr wrap="square" lIns="0" tIns="0" rIns="0" bIns="0" rtlCol="0">
            <a:spAutoFit/>
          </a:bodyPr>
          <a:lstStyle/>
          <a:p>
            <a:pPr algn="just"/>
            <a:r>
              <a:rPr lang="en-US" altLang="zh-CN" sz="825" dirty="0">
                <a:latin typeface="微软雅黑" pitchFamily="34" charset="-122"/>
                <a:ea typeface="微软雅黑" pitchFamily="34" charset="-122"/>
              </a:rPr>
              <a:t>500</a:t>
            </a:r>
            <a:endParaRPr lang="zh-CN" altLang="en-US" sz="825" dirty="0">
              <a:latin typeface="微软雅黑" pitchFamily="34" charset="-122"/>
              <a:ea typeface="微软雅黑" pitchFamily="34" charset="-122"/>
            </a:endParaRPr>
          </a:p>
        </p:txBody>
      </p:sp>
      <p:sp>
        <p:nvSpPr>
          <p:cNvPr id="170" name="原创设计师QQ598969553      _12"/>
          <p:cNvSpPr txBox="1"/>
          <p:nvPr/>
        </p:nvSpPr>
        <p:spPr>
          <a:xfrm>
            <a:off x="4808738" y="2023022"/>
            <a:ext cx="192417" cy="126958"/>
          </a:xfrm>
          <a:prstGeom prst="rect">
            <a:avLst/>
          </a:prstGeom>
          <a:noFill/>
        </p:spPr>
        <p:txBody>
          <a:bodyPr wrap="square" lIns="0" tIns="0" rIns="0" bIns="0" rtlCol="0">
            <a:spAutoFit/>
          </a:bodyPr>
          <a:lstStyle/>
          <a:p>
            <a:pPr algn="just"/>
            <a:r>
              <a:rPr lang="en-US" altLang="zh-CN" sz="825" dirty="0">
                <a:latin typeface="微软雅黑" pitchFamily="34" charset="-122"/>
                <a:ea typeface="微软雅黑" pitchFamily="34" charset="-122"/>
              </a:rPr>
              <a:t>600</a:t>
            </a:r>
            <a:endParaRPr lang="zh-CN" altLang="en-US" sz="825" dirty="0">
              <a:latin typeface="微软雅黑" pitchFamily="34" charset="-122"/>
              <a:ea typeface="微软雅黑" pitchFamily="34" charset="-122"/>
            </a:endParaRPr>
          </a:p>
        </p:txBody>
      </p:sp>
      <p:sp>
        <p:nvSpPr>
          <p:cNvPr id="171" name="原创设计师QQ598969553      _13"/>
          <p:cNvSpPr txBox="1"/>
          <p:nvPr/>
        </p:nvSpPr>
        <p:spPr>
          <a:xfrm>
            <a:off x="4808738" y="1698052"/>
            <a:ext cx="192417" cy="126958"/>
          </a:xfrm>
          <a:prstGeom prst="rect">
            <a:avLst/>
          </a:prstGeom>
          <a:noFill/>
        </p:spPr>
        <p:txBody>
          <a:bodyPr wrap="square" lIns="0" tIns="0" rIns="0" bIns="0" rtlCol="0">
            <a:spAutoFit/>
          </a:bodyPr>
          <a:lstStyle/>
          <a:p>
            <a:pPr algn="just"/>
            <a:r>
              <a:rPr lang="en-US" altLang="zh-CN" sz="825" dirty="0">
                <a:latin typeface="微软雅黑" pitchFamily="34" charset="-122"/>
                <a:ea typeface="微软雅黑" pitchFamily="34" charset="-122"/>
              </a:rPr>
              <a:t>700</a:t>
            </a:r>
            <a:endParaRPr lang="zh-CN" altLang="en-US" sz="825" dirty="0">
              <a:latin typeface="微软雅黑" pitchFamily="34" charset="-122"/>
              <a:ea typeface="微软雅黑" pitchFamily="34" charset="-122"/>
            </a:endParaRPr>
          </a:p>
        </p:txBody>
      </p:sp>
      <p:grpSp>
        <p:nvGrpSpPr>
          <p:cNvPr id="172" name="原创设计师QQ598969553      _14"/>
          <p:cNvGrpSpPr/>
          <p:nvPr/>
        </p:nvGrpSpPr>
        <p:grpSpPr>
          <a:xfrm>
            <a:off x="5065294" y="1443859"/>
            <a:ext cx="3448232" cy="2556515"/>
            <a:chOff x="1126939" y="1350372"/>
            <a:chExt cx="4464496" cy="2952328"/>
          </a:xfrm>
        </p:grpSpPr>
        <p:cxnSp>
          <p:nvCxnSpPr>
            <p:cNvPr id="173" name="直接连接符 172"/>
            <p:cNvCxnSpPr/>
            <p:nvPr/>
          </p:nvCxnSpPr>
          <p:spPr>
            <a:xfrm>
              <a:off x="1126939" y="4302700"/>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4" name="直接连接符 173"/>
            <p:cNvCxnSpPr/>
            <p:nvPr/>
          </p:nvCxnSpPr>
          <p:spPr>
            <a:xfrm>
              <a:off x="1126939" y="3933659"/>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a:off x="1126939" y="3564618"/>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a:off x="1126939" y="3195577"/>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p:nvPr/>
          </p:nvCxnSpPr>
          <p:spPr>
            <a:xfrm>
              <a:off x="1126939" y="2826536"/>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p:nvPr/>
          </p:nvCxnSpPr>
          <p:spPr>
            <a:xfrm>
              <a:off x="1126939" y="2457495"/>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1126939" y="2088454"/>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a:off x="1126939" y="1719413"/>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1" name="直接连接符 180"/>
            <p:cNvCxnSpPr/>
            <p:nvPr/>
          </p:nvCxnSpPr>
          <p:spPr>
            <a:xfrm>
              <a:off x="1126939" y="1350372"/>
              <a:ext cx="4464496" cy="0"/>
            </a:xfrm>
            <a:prstGeom prst="line">
              <a:avLst/>
            </a:prstGeom>
            <a:ln w="63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82" name="原创设计师QQ598969553      _15"/>
          <p:cNvSpPr txBox="1"/>
          <p:nvPr/>
        </p:nvSpPr>
        <p:spPr>
          <a:xfrm>
            <a:off x="4808738" y="1383893"/>
            <a:ext cx="192417" cy="126958"/>
          </a:xfrm>
          <a:prstGeom prst="rect">
            <a:avLst/>
          </a:prstGeom>
          <a:noFill/>
        </p:spPr>
        <p:txBody>
          <a:bodyPr wrap="square" lIns="0" tIns="0" rIns="0" bIns="0" rtlCol="0">
            <a:spAutoFit/>
          </a:bodyPr>
          <a:lstStyle/>
          <a:p>
            <a:pPr algn="just"/>
            <a:r>
              <a:rPr lang="en-US" altLang="zh-CN" sz="825" dirty="0">
                <a:latin typeface="微软雅黑" pitchFamily="34" charset="-122"/>
                <a:ea typeface="微软雅黑" pitchFamily="34" charset="-122"/>
              </a:rPr>
              <a:t>800</a:t>
            </a:r>
            <a:endParaRPr lang="zh-CN" altLang="en-US" sz="825" dirty="0">
              <a:latin typeface="微软雅黑" pitchFamily="34" charset="-122"/>
              <a:ea typeface="微软雅黑" pitchFamily="34" charset="-122"/>
            </a:endParaRPr>
          </a:p>
        </p:txBody>
      </p:sp>
      <p:sp>
        <p:nvSpPr>
          <p:cNvPr id="183" name="原创设计师QQ598969553      _16"/>
          <p:cNvSpPr txBox="1"/>
          <p:nvPr/>
        </p:nvSpPr>
        <p:spPr>
          <a:xfrm>
            <a:off x="4808738" y="3940408"/>
            <a:ext cx="192417" cy="126958"/>
          </a:xfrm>
          <a:prstGeom prst="rect">
            <a:avLst/>
          </a:prstGeom>
          <a:noFill/>
        </p:spPr>
        <p:txBody>
          <a:bodyPr wrap="square" lIns="0" tIns="0" rIns="0" bIns="0" rtlCol="0">
            <a:spAutoFit/>
          </a:bodyPr>
          <a:lstStyle/>
          <a:p>
            <a:pPr algn="just"/>
            <a:r>
              <a:rPr lang="en-US" altLang="zh-CN" sz="825" dirty="0">
                <a:latin typeface="微软雅黑" pitchFamily="34" charset="-122"/>
                <a:ea typeface="微软雅黑" pitchFamily="34" charset="-122"/>
              </a:rPr>
              <a:t>0</a:t>
            </a:r>
            <a:endParaRPr lang="zh-CN" altLang="en-US" sz="825" dirty="0">
              <a:latin typeface="微软雅黑" pitchFamily="34" charset="-122"/>
              <a:ea typeface="微软雅黑" pitchFamily="34" charset="-122"/>
            </a:endParaRPr>
          </a:p>
        </p:txBody>
      </p:sp>
      <p:sp>
        <p:nvSpPr>
          <p:cNvPr id="184" name="原创设计师QQ598969553      _17"/>
          <p:cNvSpPr/>
          <p:nvPr/>
        </p:nvSpPr>
        <p:spPr>
          <a:xfrm>
            <a:off x="5297623" y="1763423"/>
            <a:ext cx="577251" cy="2236953"/>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80611" tIns="40305" rIns="80611" bIns="40305" rtlCol="0" anchor="ctr"/>
          <a:lstStyle/>
          <a:p>
            <a:pPr algn="ctr"/>
            <a:endParaRPr lang="zh-CN" altLang="en-US" sz="1350" dirty="0">
              <a:ea typeface="微软雅黑" panose="020B0503020204020204" pitchFamily="34" charset="-122"/>
            </a:endParaRPr>
          </a:p>
        </p:txBody>
      </p:sp>
      <p:sp>
        <p:nvSpPr>
          <p:cNvPr id="185" name="原创设计师QQ598969553      _18"/>
          <p:cNvSpPr/>
          <p:nvPr/>
        </p:nvSpPr>
        <p:spPr>
          <a:xfrm>
            <a:off x="5297623" y="1919942"/>
            <a:ext cx="577251" cy="2080435"/>
          </a:xfrm>
          <a:prstGeom prst="rect">
            <a:avLst/>
          </a:prstGeom>
          <a:solidFill>
            <a:schemeClr val="accent1"/>
          </a:solidFill>
          <a:ln>
            <a:noFill/>
          </a:ln>
          <a:effectLst>
            <a:outerShdw blurRad="228600" dist="101600" dir="8400000" sx="105000" sy="105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0611" tIns="40305" rIns="80611" bIns="40305" rtlCol="0" anchor="ctr"/>
          <a:lstStyle/>
          <a:p>
            <a:pPr algn="ctr"/>
            <a:endParaRPr lang="zh-CN" altLang="en-US" sz="1350" dirty="0">
              <a:ea typeface="微软雅黑" panose="020B0503020204020204" pitchFamily="34" charset="-122"/>
            </a:endParaRPr>
          </a:p>
        </p:txBody>
      </p:sp>
      <p:sp>
        <p:nvSpPr>
          <p:cNvPr id="186" name="原创设计师QQ598969553      _19"/>
          <p:cNvSpPr/>
          <p:nvPr/>
        </p:nvSpPr>
        <p:spPr>
          <a:xfrm>
            <a:off x="6278174" y="2402553"/>
            <a:ext cx="577251" cy="159782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80611" tIns="40305" rIns="80611" bIns="40305" rtlCol="0" anchor="ctr"/>
          <a:lstStyle/>
          <a:p>
            <a:pPr algn="ctr"/>
            <a:endParaRPr lang="zh-CN" altLang="en-US" sz="1350" dirty="0">
              <a:ea typeface="微软雅黑" panose="020B0503020204020204" pitchFamily="34" charset="-122"/>
            </a:endParaRPr>
          </a:p>
        </p:txBody>
      </p:sp>
      <p:sp>
        <p:nvSpPr>
          <p:cNvPr id="187" name="原创设计师QQ598969553      _20"/>
          <p:cNvSpPr/>
          <p:nvPr/>
        </p:nvSpPr>
        <p:spPr>
          <a:xfrm>
            <a:off x="6278174" y="2662152"/>
            <a:ext cx="577251" cy="1338225"/>
          </a:xfrm>
          <a:prstGeom prst="rect">
            <a:avLst/>
          </a:prstGeom>
          <a:solidFill>
            <a:schemeClr val="accent1"/>
          </a:solidFill>
          <a:ln>
            <a:noFill/>
          </a:ln>
          <a:effectLst>
            <a:outerShdw blurRad="228600" dist="101600" dir="8400000" sx="105000" sy="105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0611" tIns="40305" rIns="80611" bIns="40305" rtlCol="0" anchor="ctr"/>
          <a:lstStyle/>
          <a:p>
            <a:pPr algn="ctr"/>
            <a:endParaRPr lang="zh-CN" altLang="en-US" sz="1350" dirty="0">
              <a:ea typeface="微软雅黑" panose="020B0503020204020204" pitchFamily="34" charset="-122"/>
            </a:endParaRPr>
          </a:p>
        </p:txBody>
      </p:sp>
      <p:sp>
        <p:nvSpPr>
          <p:cNvPr id="188" name="原创设计师QQ598969553      _21"/>
          <p:cNvSpPr/>
          <p:nvPr/>
        </p:nvSpPr>
        <p:spPr>
          <a:xfrm>
            <a:off x="7267508" y="2881899"/>
            <a:ext cx="577251" cy="111847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80611" tIns="40305" rIns="80611" bIns="40305" rtlCol="0" anchor="ctr"/>
          <a:lstStyle/>
          <a:p>
            <a:pPr algn="ctr"/>
            <a:endParaRPr lang="zh-CN" altLang="en-US" sz="1350" dirty="0">
              <a:ea typeface="微软雅黑" panose="020B0503020204020204" pitchFamily="34" charset="-122"/>
            </a:endParaRPr>
          </a:p>
        </p:txBody>
      </p:sp>
      <p:sp>
        <p:nvSpPr>
          <p:cNvPr id="189" name="原创设计师QQ598969553      _22"/>
          <p:cNvSpPr/>
          <p:nvPr/>
        </p:nvSpPr>
        <p:spPr>
          <a:xfrm>
            <a:off x="7267508" y="3301281"/>
            <a:ext cx="577251" cy="699095"/>
          </a:xfrm>
          <a:prstGeom prst="rect">
            <a:avLst/>
          </a:prstGeom>
          <a:solidFill>
            <a:schemeClr val="accent5"/>
          </a:solidFill>
          <a:ln>
            <a:noFill/>
          </a:ln>
          <a:effectLst>
            <a:outerShdw blurRad="228600" dist="101600" dir="8400000" sx="105000" sy="105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0611" tIns="40305" rIns="80611" bIns="40305" rtlCol="0" anchor="ctr"/>
          <a:lstStyle/>
          <a:p>
            <a:pPr algn="ctr"/>
            <a:endParaRPr lang="zh-CN" altLang="en-US" sz="1350" dirty="0">
              <a:ea typeface="微软雅黑" panose="020B0503020204020204" pitchFamily="34" charset="-122"/>
            </a:endParaRPr>
          </a:p>
        </p:txBody>
      </p:sp>
      <p:sp>
        <p:nvSpPr>
          <p:cNvPr id="198" name="原创设计师QQ598969553      _23"/>
          <p:cNvSpPr txBox="1">
            <a:spLocks noChangeArrowheads="1"/>
          </p:cNvSpPr>
          <p:nvPr/>
        </p:nvSpPr>
        <p:spPr bwMode="auto">
          <a:xfrm>
            <a:off x="7315741" y="2640336"/>
            <a:ext cx="495328"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en-US" altLang="zh-CN" sz="1350" b="1" dirty="0">
                <a:solidFill>
                  <a:schemeClr val="accent1"/>
                </a:solidFill>
                <a:latin typeface="微软雅黑" pitchFamily="34" charset="-122"/>
                <a:ea typeface="微软雅黑" pitchFamily="34" charset="-122"/>
              </a:rPr>
              <a:t>350</a:t>
            </a:r>
            <a:r>
              <a:rPr lang="zh-CN" altLang="en-US" sz="1350" b="1" dirty="0">
                <a:solidFill>
                  <a:schemeClr val="accent1"/>
                </a:solidFill>
                <a:latin typeface="微软雅黑" pitchFamily="34" charset="-122"/>
                <a:ea typeface="微软雅黑" pitchFamily="34" charset="-122"/>
              </a:rPr>
              <a:t>万</a:t>
            </a:r>
          </a:p>
        </p:txBody>
      </p:sp>
      <p:sp>
        <p:nvSpPr>
          <p:cNvPr id="199" name="原创设计师QQ598969553      _24"/>
          <p:cNvSpPr txBox="1">
            <a:spLocks noChangeArrowheads="1"/>
          </p:cNvSpPr>
          <p:nvPr/>
        </p:nvSpPr>
        <p:spPr bwMode="auto">
          <a:xfrm>
            <a:off x="6319136" y="2176896"/>
            <a:ext cx="495328"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en-US" altLang="zh-CN" sz="1350" b="1" dirty="0">
                <a:solidFill>
                  <a:schemeClr val="accent1"/>
                </a:solidFill>
                <a:latin typeface="微软雅黑" pitchFamily="34" charset="-122"/>
                <a:ea typeface="微软雅黑" pitchFamily="34" charset="-122"/>
              </a:rPr>
              <a:t>500</a:t>
            </a:r>
            <a:r>
              <a:rPr lang="zh-CN" altLang="en-US" sz="1350" b="1" dirty="0">
                <a:solidFill>
                  <a:schemeClr val="accent1"/>
                </a:solidFill>
                <a:latin typeface="微软雅黑" pitchFamily="34" charset="-122"/>
                <a:ea typeface="微软雅黑" pitchFamily="34" charset="-122"/>
              </a:rPr>
              <a:t>万</a:t>
            </a:r>
          </a:p>
        </p:txBody>
      </p:sp>
      <p:sp>
        <p:nvSpPr>
          <p:cNvPr id="201" name="原创设计师QQ598969553      _25"/>
          <p:cNvSpPr txBox="1"/>
          <p:nvPr/>
        </p:nvSpPr>
        <p:spPr>
          <a:xfrm>
            <a:off x="4653817" y="4082716"/>
            <a:ext cx="470767" cy="335313"/>
          </a:xfrm>
          <a:prstGeom prst="rect">
            <a:avLst/>
          </a:prstGeom>
          <a:noFill/>
        </p:spPr>
        <p:txBody>
          <a:bodyPr wrap="square" lIns="80611" tIns="40305" rIns="80611" bIns="40305" rtlCol="0">
            <a:spAutoFit/>
          </a:bodyPr>
          <a:lstStyle/>
          <a:p>
            <a:pPr algn="ctr"/>
            <a:r>
              <a:rPr lang="zh-CN" altLang="en-US" sz="825" dirty="0">
                <a:latin typeface="微软雅黑" pitchFamily="34" charset="-122"/>
                <a:ea typeface="微软雅黑" panose="020B0503020204020204" pitchFamily="34" charset="-122"/>
              </a:rPr>
              <a:t>（万元）</a:t>
            </a:r>
          </a:p>
        </p:txBody>
      </p:sp>
      <p:sp>
        <p:nvSpPr>
          <p:cNvPr id="202" name="原创设计师QQ598969553      _26"/>
          <p:cNvSpPr txBox="1">
            <a:spLocks noChangeArrowheads="1"/>
          </p:cNvSpPr>
          <p:nvPr/>
        </p:nvSpPr>
        <p:spPr bwMode="auto">
          <a:xfrm>
            <a:off x="5401104" y="2002657"/>
            <a:ext cx="370294"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en-US" altLang="zh-CN" sz="1050" dirty="0">
                <a:solidFill>
                  <a:schemeClr val="bg1"/>
                </a:solidFill>
                <a:latin typeface="微软雅黑" pitchFamily="34" charset="-122"/>
                <a:ea typeface="微软雅黑" pitchFamily="34" charset="-122"/>
              </a:rPr>
              <a:t>650</a:t>
            </a:r>
            <a:r>
              <a:rPr lang="zh-CN" altLang="en-US" sz="1050" dirty="0">
                <a:solidFill>
                  <a:schemeClr val="bg1"/>
                </a:solidFill>
                <a:latin typeface="微软雅黑" pitchFamily="34" charset="-122"/>
                <a:ea typeface="微软雅黑" pitchFamily="34" charset="-122"/>
              </a:rPr>
              <a:t>万</a:t>
            </a:r>
          </a:p>
        </p:txBody>
      </p:sp>
      <p:sp>
        <p:nvSpPr>
          <p:cNvPr id="203" name="原创设计师QQ598969553      _27"/>
          <p:cNvSpPr txBox="1">
            <a:spLocks noChangeArrowheads="1"/>
          </p:cNvSpPr>
          <p:nvPr/>
        </p:nvSpPr>
        <p:spPr bwMode="auto">
          <a:xfrm>
            <a:off x="6381653" y="2730567"/>
            <a:ext cx="370294"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en-US" altLang="zh-CN" sz="1050" dirty="0">
                <a:solidFill>
                  <a:schemeClr val="bg1"/>
                </a:solidFill>
                <a:latin typeface="微软雅黑" pitchFamily="34" charset="-122"/>
                <a:ea typeface="微软雅黑" pitchFamily="34" charset="-122"/>
              </a:rPr>
              <a:t>420</a:t>
            </a:r>
            <a:r>
              <a:rPr lang="zh-CN" altLang="en-US" sz="1050" dirty="0">
                <a:solidFill>
                  <a:schemeClr val="bg1"/>
                </a:solidFill>
                <a:latin typeface="微软雅黑" pitchFamily="34" charset="-122"/>
                <a:ea typeface="微软雅黑" pitchFamily="34" charset="-122"/>
              </a:rPr>
              <a:t>万</a:t>
            </a:r>
          </a:p>
        </p:txBody>
      </p:sp>
      <p:sp>
        <p:nvSpPr>
          <p:cNvPr id="204" name="原创设计师QQ598969553      _28"/>
          <p:cNvSpPr txBox="1">
            <a:spLocks noChangeArrowheads="1"/>
          </p:cNvSpPr>
          <p:nvPr/>
        </p:nvSpPr>
        <p:spPr bwMode="auto">
          <a:xfrm>
            <a:off x="7370987" y="3361246"/>
            <a:ext cx="370294"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en-US" altLang="zh-CN" sz="1050" dirty="0">
                <a:solidFill>
                  <a:schemeClr val="bg1"/>
                </a:solidFill>
                <a:latin typeface="微软雅黑" pitchFamily="34" charset="-122"/>
                <a:ea typeface="微软雅黑" pitchFamily="34" charset="-122"/>
              </a:rPr>
              <a:t>220</a:t>
            </a:r>
            <a:r>
              <a:rPr lang="zh-CN" altLang="en-US" sz="1050" dirty="0">
                <a:solidFill>
                  <a:schemeClr val="bg1"/>
                </a:solidFill>
                <a:latin typeface="微软雅黑" pitchFamily="34" charset="-122"/>
                <a:ea typeface="微软雅黑" pitchFamily="34" charset="-122"/>
              </a:rPr>
              <a:t>万</a:t>
            </a:r>
          </a:p>
        </p:txBody>
      </p:sp>
      <p:sp>
        <p:nvSpPr>
          <p:cNvPr id="208" name="原创设计师QQ598969553      _29"/>
          <p:cNvSpPr txBox="1">
            <a:spLocks noChangeArrowheads="1"/>
          </p:cNvSpPr>
          <p:nvPr/>
        </p:nvSpPr>
        <p:spPr bwMode="auto">
          <a:xfrm>
            <a:off x="5349847" y="1553356"/>
            <a:ext cx="495328"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fontAlgn="base">
              <a:spcBef>
                <a:spcPct val="0"/>
              </a:spcBef>
              <a:spcAft>
                <a:spcPct val="0"/>
              </a:spcAft>
              <a:defRPr>
                <a:solidFill>
                  <a:schemeClr val="tx1"/>
                </a:solidFill>
                <a:latin typeface="Calibri" pitchFamily="34" charset="0"/>
                <a:ea typeface="宋体" charset="-122"/>
              </a:defRPr>
            </a:lvl6pPr>
            <a:lvl7pPr marL="2971800" indent="-228600" fontAlgn="base">
              <a:spcBef>
                <a:spcPct val="0"/>
              </a:spcBef>
              <a:spcAft>
                <a:spcPct val="0"/>
              </a:spcAft>
              <a:defRPr>
                <a:solidFill>
                  <a:schemeClr val="tx1"/>
                </a:solidFill>
                <a:latin typeface="Calibri" pitchFamily="34" charset="0"/>
                <a:ea typeface="宋体" charset="-122"/>
              </a:defRPr>
            </a:lvl7pPr>
            <a:lvl8pPr marL="3429000" indent="-228600" fontAlgn="base">
              <a:spcBef>
                <a:spcPct val="0"/>
              </a:spcBef>
              <a:spcAft>
                <a:spcPct val="0"/>
              </a:spcAft>
              <a:defRPr>
                <a:solidFill>
                  <a:schemeClr val="tx1"/>
                </a:solidFill>
                <a:latin typeface="Calibri" pitchFamily="34" charset="0"/>
                <a:ea typeface="宋体" charset="-122"/>
              </a:defRPr>
            </a:lvl8pPr>
            <a:lvl9pPr marL="3886200" indent="-228600" fontAlgn="base">
              <a:spcBef>
                <a:spcPct val="0"/>
              </a:spcBef>
              <a:spcAft>
                <a:spcPct val="0"/>
              </a:spcAft>
              <a:defRPr>
                <a:solidFill>
                  <a:schemeClr val="tx1"/>
                </a:solidFill>
                <a:latin typeface="Calibri" pitchFamily="34" charset="0"/>
                <a:ea typeface="宋体" charset="-122"/>
              </a:defRPr>
            </a:lvl9pPr>
          </a:lstStyle>
          <a:p>
            <a:pPr algn="ctr"/>
            <a:r>
              <a:rPr lang="en-US" altLang="zh-CN" sz="1350" b="1" dirty="0">
                <a:solidFill>
                  <a:schemeClr val="accent1"/>
                </a:solidFill>
                <a:latin typeface="微软雅黑" pitchFamily="34" charset="-122"/>
                <a:ea typeface="微软雅黑" pitchFamily="34" charset="-122"/>
              </a:rPr>
              <a:t>700</a:t>
            </a:r>
            <a:r>
              <a:rPr lang="zh-CN" altLang="en-US" sz="1350" b="1" dirty="0">
                <a:solidFill>
                  <a:schemeClr val="accent1"/>
                </a:solidFill>
                <a:latin typeface="微软雅黑" pitchFamily="34" charset="-122"/>
                <a:ea typeface="微软雅黑" pitchFamily="34" charset="-122"/>
              </a:rPr>
              <a:t>万</a:t>
            </a:r>
          </a:p>
        </p:txBody>
      </p:sp>
      <p:grpSp>
        <p:nvGrpSpPr>
          <p:cNvPr id="55" name="原创设计师QQ598969553      _31"/>
          <p:cNvGrpSpPr>
            <a:grpSpLocks/>
          </p:cNvGrpSpPr>
          <p:nvPr/>
        </p:nvGrpSpPr>
        <p:grpSpPr bwMode="auto">
          <a:xfrm>
            <a:off x="681996" y="1691215"/>
            <a:ext cx="340390" cy="330350"/>
            <a:chOff x="0" y="-16824"/>
            <a:chExt cx="351046" cy="367870"/>
          </a:xfrm>
        </p:grpSpPr>
        <p:sp>
          <p:nvSpPr>
            <p:cNvPr id="56" name="椭圆 67"/>
            <p:cNvSpPr>
              <a:spLocks noChangeArrowheads="1"/>
            </p:cNvSpPr>
            <p:nvPr/>
          </p:nvSpPr>
          <p:spPr bwMode="auto">
            <a:xfrm>
              <a:off x="0" y="0"/>
              <a:ext cx="351046" cy="351046"/>
            </a:xfrm>
            <a:prstGeom prst="ellipse">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pPr algn="ctr"/>
              <a:endParaRPr lang="zh-CN" altLang="zh-CN" sz="1350">
                <a:solidFill>
                  <a:schemeClr val="bg1"/>
                </a:solidFill>
                <a:ea typeface="微软雅黑" panose="020B0503020204020204" pitchFamily="34" charset="-122"/>
                <a:sym typeface="宋体" pitchFamily="2" charset="-122"/>
              </a:endParaRPr>
            </a:p>
          </p:txBody>
        </p:sp>
        <p:sp>
          <p:nvSpPr>
            <p:cNvPr id="57" name="TextBox 68"/>
            <p:cNvSpPr>
              <a:spLocks noChangeArrowheads="1"/>
            </p:cNvSpPr>
            <p:nvPr/>
          </p:nvSpPr>
          <p:spPr bwMode="auto">
            <a:xfrm>
              <a:off x="103515" y="-16824"/>
              <a:ext cx="144016" cy="359786"/>
            </a:xfrm>
            <a:prstGeom prst="rect">
              <a:avLst/>
            </a:prstGeom>
            <a:noFill/>
            <a:ln w="9525">
              <a:noFill/>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pPr algn="ctr"/>
              <a:r>
                <a:rPr lang="en-US" dirty="0">
                  <a:solidFill>
                    <a:schemeClr val="bg1"/>
                  </a:solidFill>
                  <a:ea typeface="微软雅黑" panose="020B0503020204020204" pitchFamily="34" charset="-122"/>
                  <a:sym typeface="微软雅黑" pitchFamily="34" charset="-122"/>
                </a:rPr>
                <a:t>1</a:t>
              </a:r>
              <a:endParaRPr lang="zh-CN" altLang="en-US" dirty="0">
                <a:solidFill>
                  <a:schemeClr val="bg1"/>
                </a:solidFill>
                <a:ea typeface="微软雅黑" panose="020B0503020204020204" pitchFamily="34" charset="-122"/>
                <a:sym typeface="微软雅黑" pitchFamily="34" charset="-122"/>
              </a:endParaRPr>
            </a:p>
          </p:txBody>
        </p:sp>
      </p:grpSp>
      <p:grpSp>
        <p:nvGrpSpPr>
          <p:cNvPr id="58" name="原创设计师QQ598969553      _32"/>
          <p:cNvGrpSpPr>
            <a:grpSpLocks/>
          </p:cNvGrpSpPr>
          <p:nvPr/>
        </p:nvGrpSpPr>
        <p:grpSpPr bwMode="auto">
          <a:xfrm>
            <a:off x="681996" y="2609104"/>
            <a:ext cx="340390" cy="351055"/>
            <a:chOff x="0" y="-38119"/>
            <a:chExt cx="351046" cy="389165"/>
          </a:xfrm>
        </p:grpSpPr>
        <p:sp>
          <p:nvSpPr>
            <p:cNvPr id="59" name="椭圆 65"/>
            <p:cNvSpPr>
              <a:spLocks noChangeArrowheads="1"/>
            </p:cNvSpPr>
            <p:nvPr/>
          </p:nvSpPr>
          <p:spPr bwMode="auto">
            <a:xfrm>
              <a:off x="0" y="0"/>
              <a:ext cx="351046" cy="351046"/>
            </a:xfrm>
            <a:prstGeom prst="ellipse">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pPr algn="ctr"/>
              <a:endParaRPr lang="zh-CN" altLang="zh-CN" sz="1350">
                <a:solidFill>
                  <a:schemeClr val="bg1"/>
                </a:solidFill>
                <a:ea typeface="微软雅黑" panose="020B0503020204020204" pitchFamily="34" charset="-122"/>
                <a:sym typeface="宋体" pitchFamily="2" charset="-122"/>
              </a:endParaRPr>
            </a:p>
          </p:txBody>
        </p:sp>
        <p:sp>
          <p:nvSpPr>
            <p:cNvPr id="60" name="TextBox 66"/>
            <p:cNvSpPr>
              <a:spLocks noChangeArrowheads="1"/>
            </p:cNvSpPr>
            <p:nvPr/>
          </p:nvSpPr>
          <p:spPr bwMode="auto">
            <a:xfrm>
              <a:off x="103515" y="-38119"/>
              <a:ext cx="144016" cy="358165"/>
            </a:xfrm>
            <a:prstGeom prst="rect">
              <a:avLst/>
            </a:prstGeom>
            <a:noFill/>
            <a:ln w="9525">
              <a:noFill/>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pPr algn="ctr"/>
              <a:r>
                <a:rPr lang="en-US" dirty="0">
                  <a:solidFill>
                    <a:schemeClr val="bg1"/>
                  </a:solidFill>
                  <a:ea typeface="微软雅黑" panose="020B0503020204020204" pitchFamily="34" charset="-122"/>
                  <a:sym typeface="微软雅黑" pitchFamily="34" charset="-122"/>
                </a:rPr>
                <a:t>2</a:t>
              </a:r>
              <a:endParaRPr lang="zh-CN" altLang="en-US" dirty="0">
                <a:solidFill>
                  <a:schemeClr val="bg1"/>
                </a:solidFill>
                <a:ea typeface="微软雅黑" panose="020B0503020204020204" pitchFamily="34" charset="-122"/>
                <a:sym typeface="微软雅黑" pitchFamily="34" charset="-122"/>
              </a:endParaRPr>
            </a:p>
          </p:txBody>
        </p:sp>
      </p:grpSp>
      <p:grpSp>
        <p:nvGrpSpPr>
          <p:cNvPr id="61" name="原创设计师QQ598969553      _33"/>
          <p:cNvGrpSpPr>
            <a:grpSpLocks/>
          </p:cNvGrpSpPr>
          <p:nvPr/>
        </p:nvGrpSpPr>
        <p:grpSpPr bwMode="auto">
          <a:xfrm>
            <a:off x="681996" y="3581857"/>
            <a:ext cx="340390" cy="323091"/>
            <a:chOff x="0" y="-253"/>
            <a:chExt cx="351046" cy="358165"/>
          </a:xfrm>
        </p:grpSpPr>
        <p:sp>
          <p:nvSpPr>
            <p:cNvPr id="62" name="椭圆 61"/>
            <p:cNvSpPr>
              <a:spLocks noChangeArrowheads="1"/>
            </p:cNvSpPr>
            <p:nvPr/>
          </p:nvSpPr>
          <p:spPr bwMode="auto">
            <a:xfrm>
              <a:off x="0" y="0"/>
              <a:ext cx="351046" cy="351046"/>
            </a:xfrm>
            <a:prstGeom prst="ellipse">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pPr algn="ctr"/>
              <a:endParaRPr lang="zh-CN" altLang="zh-CN" sz="1350">
                <a:solidFill>
                  <a:schemeClr val="bg1"/>
                </a:solidFill>
                <a:ea typeface="微软雅黑" panose="020B0503020204020204" pitchFamily="34" charset="-122"/>
                <a:sym typeface="宋体" pitchFamily="2" charset="-122"/>
              </a:endParaRPr>
            </a:p>
          </p:txBody>
        </p:sp>
        <p:sp>
          <p:nvSpPr>
            <p:cNvPr id="63" name="TextBox 62"/>
            <p:cNvSpPr>
              <a:spLocks noChangeArrowheads="1"/>
            </p:cNvSpPr>
            <p:nvPr/>
          </p:nvSpPr>
          <p:spPr bwMode="auto">
            <a:xfrm>
              <a:off x="117272" y="-253"/>
              <a:ext cx="144016" cy="358165"/>
            </a:xfrm>
            <a:prstGeom prst="rect">
              <a:avLst/>
            </a:prstGeom>
            <a:noFill/>
            <a:ln w="9525">
              <a:noFill/>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pPr algn="ctr"/>
              <a:r>
                <a:rPr lang="en-US" dirty="0">
                  <a:solidFill>
                    <a:schemeClr val="bg1"/>
                  </a:solidFill>
                  <a:ea typeface="微软雅黑" panose="020B0503020204020204" pitchFamily="34" charset="-122"/>
                  <a:sym typeface="微软雅黑" pitchFamily="34" charset="-122"/>
                </a:rPr>
                <a:t>3</a:t>
              </a:r>
              <a:endParaRPr lang="zh-CN" altLang="en-US" dirty="0">
                <a:solidFill>
                  <a:schemeClr val="bg1"/>
                </a:solidFill>
                <a:ea typeface="微软雅黑" panose="020B0503020204020204" pitchFamily="34" charset="-122"/>
                <a:sym typeface="微软雅黑" pitchFamily="34" charset="-122"/>
              </a:endParaRPr>
            </a:p>
          </p:txBody>
        </p:sp>
      </p:grpSp>
      <p:pic>
        <p:nvPicPr>
          <p:cNvPr id="67"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2063435992"/>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2"/>
                                        </p:tgtEl>
                                        <p:attrNameLst>
                                          <p:attrName>style.visibility</p:attrName>
                                        </p:attrNameLst>
                                      </p:cBhvr>
                                      <p:to>
                                        <p:strVal val="visible"/>
                                      </p:to>
                                    </p:set>
                                    <p:animEffect transition="in" filter="wipe(left)">
                                      <p:cBhvr>
                                        <p:cTn id="7" dur="500"/>
                                        <p:tgtEl>
                                          <p:spTgt spid="17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183"/>
                                        </p:tgtEl>
                                        <p:attrNameLst>
                                          <p:attrName>style.visibility</p:attrName>
                                        </p:attrNameLst>
                                      </p:cBhvr>
                                      <p:to>
                                        <p:strVal val="visible"/>
                                      </p:to>
                                    </p:set>
                                    <p:anim calcmode="lin" valueType="num">
                                      <p:cBhvr additive="base">
                                        <p:cTn id="11" dur="100" fill="hold"/>
                                        <p:tgtEl>
                                          <p:spTgt spid="183"/>
                                        </p:tgtEl>
                                        <p:attrNameLst>
                                          <p:attrName>ppt_x</p:attrName>
                                        </p:attrNameLst>
                                      </p:cBhvr>
                                      <p:tavLst>
                                        <p:tav tm="0">
                                          <p:val>
                                            <p:strVal val="0-#ppt_w/2"/>
                                          </p:val>
                                        </p:tav>
                                        <p:tav tm="100000">
                                          <p:val>
                                            <p:strVal val="#ppt_x"/>
                                          </p:val>
                                        </p:tav>
                                      </p:tavLst>
                                    </p:anim>
                                    <p:anim calcmode="lin" valueType="num">
                                      <p:cBhvr additive="base">
                                        <p:cTn id="12" dur="100" fill="hold"/>
                                        <p:tgtEl>
                                          <p:spTgt spid="183"/>
                                        </p:tgtEl>
                                        <p:attrNameLst>
                                          <p:attrName>ppt_y</p:attrName>
                                        </p:attrNameLst>
                                      </p:cBhvr>
                                      <p:tavLst>
                                        <p:tav tm="0">
                                          <p:val>
                                            <p:strVal val="#ppt_y"/>
                                          </p:val>
                                        </p:tav>
                                        <p:tav tm="100000">
                                          <p:val>
                                            <p:strVal val="#ppt_y"/>
                                          </p:val>
                                        </p:tav>
                                      </p:tavLst>
                                    </p:anim>
                                  </p:childTnLst>
                                </p:cTn>
                              </p:par>
                            </p:childTnLst>
                          </p:cTn>
                        </p:par>
                        <p:par>
                          <p:cTn id="13" fill="hold">
                            <p:stCondLst>
                              <p:cond delay="600"/>
                            </p:stCondLst>
                            <p:childTnLst>
                              <p:par>
                                <p:cTn id="14" presetID="2" presetClass="entr" presetSubtype="8" fill="hold" grpId="0" nodeType="afterEffect">
                                  <p:stCondLst>
                                    <p:cond delay="0"/>
                                  </p:stCondLst>
                                  <p:childTnLst>
                                    <p:set>
                                      <p:cBhvr>
                                        <p:cTn id="15" dur="1" fill="hold">
                                          <p:stCondLst>
                                            <p:cond delay="0"/>
                                          </p:stCondLst>
                                        </p:cTn>
                                        <p:tgtEl>
                                          <p:spTgt spid="162"/>
                                        </p:tgtEl>
                                        <p:attrNameLst>
                                          <p:attrName>style.visibility</p:attrName>
                                        </p:attrNameLst>
                                      </p:cBhvr>
                                      <p:to>
                                        <p:strVal val="visible"/>
                                      </p:to>
                                    </p:set>
                                    <p:anim calcmode="lin" valueType="num">
                                      <p:cBhvr additive="base">
                                        <p:cTn id="16" dur="100" fill="hold"/>
                                        <p:tgtEl>
                                          <p:spTgt spid="162"/>
                                        </p:tgtEl>
                                        <p:attrNameLst>
                                          <p:attrName>ppt_x</p:attrName>
                                        </p:attrNameLst>
                                      </p:cBhvr>
                                      <p:tavLst>
                                        <p:tav tm="0">
                                          <p:val>
                                            <p:strVal val="0-#ppt_w/2"/>
                                          </p:val>
                                        </p:tav>
                                        <p:tav tm="100000">
                                          <p:val>
                                            <p:strVal val="#ppt_x"/>
                                          </p:val>
                                        </p:tav>
                                      </p:tavLst>
                                    </p:anim>
                                    <p:anim calcmode="lin" valueType="num">
                                      <p:cBhvr additive="base">
                                        <p:cTn id="17" dur="100" fill="hold"/>
                                        <p:tgtEl>
                                          <p:spTgt spid="162"/>
                                        </p:tgtEl>
                                        <p:attrNameLst>
                                          <p:attrName>ppt_y</p:attrName>
                                        </p:attrNameLst>
                                      </p:cBhvr>
                                      <p:tavLst>
                                        <p:tav tm="0">
                                          <p:val>
                                            <p:strVal val="#ppt_y"/>
                                          </p:val>
                                        </p:tav>
                                        <p:tav tm="100000">
                                          <p:val>
                                            <p:strVal val="#ppt_y"/>
                                          </p:val>
                                        </p:tav>
                                      </p:tavLst>
                                    </p:anim>
                                  </p:childTnLst>
                                </p:cTn>
                              </p:par>
                            </p:childTnLst>
                          </p:cTn>
                        </p:par>
                        <p:par>
                          <p:cTn id="18" fill="hold">
                            <p:stCondLst>
                              <p:cond delay="700"/>
                            </p:stCondLst>
                            <p:childTnLst>
                              <p:par>
                                <p:cTn id="19" presetID="2" presetClass="entr" presetSubtype="8" fill="hold" grpId="0" nodeType="afterEffect">
                                  <p:stCondLst>
                                    <p:cond delay="0"/>
                                  </p:stCondLst>
                                  <p:childTnLst>
                                    <p:set>
                                      <p:cBhvr>
                                        <p:cTn id="20" dur="1" fill="hold">
                                          <p:stCondLst>
                                            <p:cond delay="0"/>
                                          </p:stCondLst>
                                        </p:cTn>
                                        <p:tgtEl>
                                          <p:spTgt spid="166"/>
                                        </p:tgtEl>
                                        <p:attrNameLst>
                                          <p:attrName>style.visibility</p:attrName>
                                        </p:attrNameLst>
                                      </p:cBhvr>
                                      <p:to>
                                        <p:strVal val="visible"/>
                                      </p:to>
                                    </p:set>
                                    <p:anim calcmode="lin" valueType="num">
                                      <p:cBhvr additive="base">
                                        <p:cTn id="21" dur="100" fill="hold"/>
                                        <p:tgtEl>
                                          <p:spTgt spid="166"/>
                                        </p:tgtEl>
                                        <p:attrNameLst>
                                          <p:attrName>ppt_x</p:attrName>
                                        </p:attrNameLst>
                                      </p:cBhvr>
                                      <p:tavLst>
                                        <p:tav tm="0">
                                          <p:val>
                                            <p:strVal val="0-#ppt_w/2"/>
                                          </p:val>
                                        </p:tav>
                                        <p:tav tm="100000">
                                          <p:val>
                                            <p:strVal val="#ppt_x"/>
                                          </p:val>
                                        </p:tav>
                                      </p:tavLst>
                                    </p:anim>
                                    <p:anim calcmode="lin" valueType="num">
                                      <p:cBhvr additive="base">
                                        <p:cTn id="22" dur="100" fill="hold"/>
                                        <p:tgtEl>
                                          <p:spTgt spid="166"/>
                                        </p:tgtEl>
                                        <p:attrNameLst>
                                          <p:attrName>ppt_y</p:attrName>
                                        </p:attrNameLst>
                                      </p:cBhvr>
                                      <p:tavLst>
                                        <p:tav tm="0">
                                          <p:val>
                                            <p:strVal val="#ppt_y"/>
                                          </p:val>
                                        </p:tav>
                                        <p:tav tm="100000">
                                          <p:val>
                                            <p:strVal val="#ppt_y"/>
                                          </p:val>
                                        </p:tav>
                                      </p:tavLst>
                                    </p:anim>
                                  </p:childTnLst>
                                </p:cTn>
                              </p:par>
                            </p:childTnLst>
                          </p:cTn>
                        </p:par>
                        <p:par>
                          <p:cTn id="23" fill="hold">
                            <p:stCondLst>
                              <p:cond delay="800"/>
                            </p:stCondLst>
                            <p:childTnLst>
                              <p:par>
                                <p:cTn id="24" presetID="2" presetClass="entr" presetSubtype="8" fill="hold" grpId="0" nodeType="afterEffect">
                                  <p:stCondLst>
                                    <p:cond delay="0"/>
                                  </p:stCondLst>
                                  <p:childTnLst>
                                    <p:set>
                                      <p:cBhvr>
                                        <p:cTn id="25" dur="1" fill="hold">
                                          <p:stCondLst>
                                            <p:cond delay="0"/>
                                          </p:stCondLst>
                                        </p:cTn>
                                        <p:tgtEl>
                                          <p:spTgt spid="167"/>
                                        </p:tgtEl>
                                        <p:attrNameLst>
                                          <p:attrName>style.visibility</p:attrName>
                                        </p:attrNameLst>
                                      </p:cBhvr>
                                      <p:to>
                                        <p:strVal val="visible"/>
                                      </p:to>
                                    </p:set>
                                    <p:anim calcmode="lin" valueType="num">
                                      <p:cBhvr additive="base">
                                        <p:cTn id="26" dur="100" fill="hold"/>
                                        <p:tgtEl>
                                          <p:spTgt spid="167"/>
                                        </p:tgtEl>
                                        <p:attrNameLst>
                                          <p:attrName>ppt_x</p:attrName>
                                        </p:attrNameLst>
                                      </p:cBhvr>
                                      <p:tavLst>
                                        <p:tav tm="0">
                                          <p:val>
                                            <p:strVal val="0-#ppt_w/2"/>
                                          </p:val>
                                        </p:tav>
                                        <p:tav tm="100000">
                                          <p:val>
                                            <p:strVal val="#ppt_x"/>
                                          </p:val>
                                        </p:tav>
                                      </p:tavLst>
                                    </p:anim>
                                    <p:anim calcmode="lin" valueType="num">
                                      <p:cBhvr additive="base">
                                        <p:cTn id="27" dur="100" fill="hold"/>
                                        <p:tgtEl>
                                          <p:spTgt spid="167"/>
                                        </p:tgtEl>
                                        <p:attrNameLst>
                                          <p:attrName>ppt_y</p:attrName>
                                        </p:attrNameLst>
                                      </p:cBhvr>
                                      <p:tavLst>
                                        <p:tav tm="0">
                                          <p:val>
                                            <p:strVal val="#ppt_y"/>
                                          </p:val>
                                        </p:tav>
                                        <p:tav tm="100000">
                                          <p:val>
                                            <p:strVal val="#ppt_y"/>
                                          </p:val>
                                        </p:tav>
                                      </p:tavLst>
                                    </p:anim>
                                  </p:childTnLst>
                                </p:cTn>
                              </p:par>
                            </p:childTnLst>
                          </p:cTn>
                        </p:par>
                        <p:par>
                          <p:cTn id="28" fill="hold">
                            <p:stCondLst>
                              <p:cond delay="900"/>
                            </p:stCondLst>
                            <p:childTnLst>
                              <p:par>
                                <p:cTn id="29" presetID="2" presetClass="entr" presetSubtype="8" fill="hold" grpId="0" nodeType="afterEffect">
                                  <p:stCondLst>
                                    <p:cond delay="0"/>
                                  </p:stCondLst>
                                  <p:childTnLst>
                                    <p:set>
                                      <p:cBhvr>
                                        <p:cTn id="30" dur="1" fill="hold">
                                          <p:stCondLst>
                                            <p:cond delay="0"/>
                                          </p:stCondLst>
                                        </p:cTn>
                                        <p:tgtEl>
                                          <p:spTgt spid="168"/>
                                        </p:tgtEl>
                                        <p:attrNameLst>
                                          <p:attrName>style.visibility</p:attrName>
                                        </p:attrNameLst>
                                      </p:cBhvr>
                                      <p:to>
                                        <p:strVal val="visible"/>
                                      </p:to>
                                    </p:set>
                                    <p:anim calcmode="lin" valueType="num">
                                      <p:cBhvr additive="base">
                                        <p:cTn id="31" dur="100" fill="hold"/>
                                        <p:tgtEl>
                                          <p:spTgt spid="168"/>
                                        </p:tgtEl>
                                        <p:attrNameLst>
                                          <p:attrName>ppt_x</p:attrName>
                                        </p:attrNameLst>
                                      </p:cBhvr>
                                      <p:tavLst>
                                        <p:tav tm="0">
                                          <p:val>
                                            <p:strVal val="0-#ppt_w/2"/>
                                          </p:val>
                                        </p:tav>
                                        <p:tav tm="100000">
                                          <p:val>
                                            <p:strVal val="#ppt_x"/>
                                          </p:val>
                                        </p:tav>
                                      </p:tavLst>
                                    </p:anim>
                                    <p:anim calcmode="lin" valueType="num">
                                      <p:cBhvr additive="base">
                                        <p:cTn id="32" dur="100" fill="hold"/>
                                        <p:tgtEl>
                                          <p:spTgt spid="168"/>
                                        </p:tgtEl>
                                        <p:attrNameLst>
                                          <p:attrName>ppt_y</p:attrName>
                                        </p:attrNameLst>
                                      </p:cBhvr>
                                      <p:tavLst>
                                        <p:tav tm="0">
                                          <p:val>
                                            <p:strVal val="#ppt_y"/>
                                          </p:val>
                                        </p:tav>
                                        <p:tav tm="100000">
                                          <p:val>
                                            <p:strVal val="#ppt_y"/>
                                          </p:val>
                                        </p:tav>
                                      </p:tavLst>
                                    </p:anim>
                                  </p:childTnLst>
                                </p:cTn>
                              </p:par>
                            </p:childTnLst>
                          </p:cTn>
                        </p:par>
                        <p:par>
                          <p:cTn id="33" fill="hold">
                            <p:stCondLst>
                              <p:cond delay="1000"/>
                            </p:stCondLst>
                            <p:childTnLst>
                              <p:par>
                                <p:cTn id="34" presetID="2" presetClass="entr" presetSubtype="8" fill="hold" grpId="0" nodeType="afterEffect">
                                  <p:stCondLst>
                                    <p:cond delay="0"/>
                                  </p:stCondLst>
                                  <p:childTnLst>
                                    <p:set>
                                      <p:cBhvr>
                                        <p:cTn id="35" dur="1" fill="hold">
                                          <p:stCondLst>
                                            <p:cond delay="0"/>
                                          </p:stCondLst>
                                        </p:cTn>
                                        <p:tgtEl>
                                          <p:spTgt spid="169"/>
                                        </p:tgtEl>
                                        <p:attrNameLst>
                                          <p:attrName>style.visibility</p:attrName>
                                        </p:attrNameLst>
                                      </p:cBhvr>
                                      <p:to>
                                        <p:strVal val="visible"/>
                                      </p:to>
                                    </p:set>
                                    <p:anim calcmode="lin" valueType="num">
                                      <p:cBhvr additive="base">
                                        <p:cTn id="36" dur="100" fill="hold"/>
                                        <p:tgtEl>
                                          <p:spTgt spid="169"/>
                                        </p:tgtEl>
                                        <p:attrNameLst>
                                          <p:attrName>ppt_x</p:attrName>
                                        </p:attrNameLst>
                                      </p:cBhvr>
                                      <p:tavLst>
                                        <p:tav tm="0">
                                          <p:val>
                                            <p:strVal val="0-#ppt_w/2"/>
                                          </p:val>
                                        </p:tav>
                                        <p:tav tm="100000">
                                          <p:val>
                                            <p:strVal val="#ppt_x"/>
                                          </p:val>
                                        </p:tav>
                                      </p:tavLst>
                                    </p:anim>
                                    <p:anim calcmode="lin" valueType="num">
                                      <p:cBhvr additive="base">
                                        <p:cTn id="37" dur="100" fill="hold"/>
                                        <p:tgtEl>
                                          <p:spTgt spid="169"/>
                                        </p:tgtEl>
                                        <p:attrNameLst>
                                          <p:attrName>ppt_y</p:attrName>
                                        </p:attrNameLst>
                                      </p:cBhvr>
                                      <p:tavLst>
                                        <p:tav tm="0">
                                          <p:val>
                                            <p:strVal val="#ppt_y"/>
                                          </p:val>
                                        </p:tav>
                                        <p:tav tm="100000">
                                          <p:val>
                                            <p:strVal val="#ppt_y"/>
                                          </p:val>
                                        </p:tav>
                                      </p:tavLst>
                                    </p:anim>
                                  </p:childTnLst>
                                </p:cTn>
                              </p:par>
                            </p:childTnLst>
                          </p:cTn>
                        </p:par>
                        <p:par>
                          <p:cTn id="38" fill="hold">
                            <p:stCondLst>
                              <p:cond delay="1100"/>
                            </p:stCondLst>
                            <p:childTnLst>
                              <p:par>
                                <p:cTn id="39" presetID="2" presetClass="entr" presetSubtype="8" fill="hold" grpId="0" nodeType="afterEffect">
                                  <p:stCondLst>
                                    <p:cond delay="0"/>
                                  </p:stCondLst>
                                  <p:childTnLst>
                                    <p:set>
                                      <p:cBhvr>
                                        <p:cTn id="40" dur="1" fill="hold">
                                          <p:stCondLst>
                                            <p:cond delay="0"/>
                                          </p:stCondLst>
                                        </p:cTn>
                                        <p:tgtEl>
                                          <p:spTgt spid="170"/>
                                        </p:tgtEl>
                                        <p:attrNameLst>
                                          <p:attrName>style.visibility</p:attrName>
                                        </p:attrNameLst>
                                      </p:cBhvr>
                                      <p:to>
                                        <p:strVal val="visible"/>
                                      </p:to>
                                    </p:set>
                                    <p:anim calcmode="lin" valueType="num">
                                      <p:cBhvr additive="base">
                                        <p:cTn id="41" dur="100" fill="hold"/>
                                        <p:tgtEl>
                                          <p:spTgt spid="170"/>
                                        </p:tgtEl>
                                        <p:attrNameLst>
                                          <p:attrName>ppt_x</p:attrName>
                                        </p:attrNameLst>
                                      </p:cBhvr>
                                      <p:tavLst>
                                        <p:tav tm="0">
                                          <p:val>
                                            <p:strVal val="0-#ppt_w/2"/>
                                          </p:val>
                                        </p:tav>
                                        <p:tav tm="100000">
                                          <p:val>
                                            <p:strVal val="#ppt_x"/>
                                          </p:val>
                                        </p:tav>
                                      </p:tavLst>
                                    </p:anim>
                                    <p:anim calcmode="lin" valueType="num">
                                      <p:cBhvr additive="base">
                                        <p:cTn id="42" dur="100" fill="hold"/>
                                        <p:tgtEl>
                                          <p:spTgt spid="170"/>
                                        </p:tgtEl>
                                        <p:attrNameLst>
                                          <p:attrName>ppt_y</p:attrName>
                                        </p:attrNameLst>
                                      </p:cBhvr>
                                      <p:tavLst>
                                        <p:tav tm="0">
                                          <p:val>
                                            <p:strVal val="#ppt_y"/>
                                          </p:val>
                                        </p:tav>
                                        <p:tav tm="100000">
                                          <p:val>
                                            <p:strVal val="#ppt_y"/>
                                          </p:val>
                                        </p:tav>
                                      </p:tavLst>
                                    </p:anim>
                                  </p:childTnLst>
                                </p:cTn>
                              </p:par>
                            </p:childTnLst>
                          </p:cTn>
                        </p:par>
                        <p:par>
                          <p:cTn id="43" fill="hold">
                            <p:stCondLst>
                              <p:cond delay="1200"/>
                            </p:stCondLst>
                            <p:childTnLst>
                              <p:par>
                                <p:cTn id="44" presetID="2" presetClass="entr" presetSubtype="8" fill="hold" grpId="0" nodeType="afterEffect">
                                  <p:stCondLst>
                                    <p:cond delay="0"/>
                                  </p:stCondLst>
                                  <p:childTnLst>
                                    <p:set>
                                      <p:cBhvr>
                                        <p:cTn id="45" dur="1" fill="hold">
                                          <p:stCondLst>
                                            <p:cond delay="0"/>
                                          </p:stCondLst>
                                        </p:cTn>
                                        <p:tgtEl>
                                          <p:spTgt spid="171"/>
                                        </p:tgtEl>
                                        <p:attrNameLst>
                                          <p:attrName>style.visibility</p:attrName>
                                        </p:attrNameLst>
                                      </p:cBhvr>
                                      <p:to>
                                        <p:strVal val="visible"/>
                                      </p:to>
                                    </p:set>
                                    <p:anim calcmode="lin" valueType="num">
                                      <p:cBhvr additive="base">
                                        <p:cTn id="46" dur="100" fill="hold"/>
                                        <p:tgtEl>
                                          <p:spTgt spid="171"/>
                                        </p:tgtEl>
                                        <p:attrNameLst>
                                          <p:attrName>ppt_x</p:attrName>
                                        </p:attrNameLst>
                                      </p:cBhvr>
                                      <p:tavLst>
                                        <p:tav tm="0">
                                          <p:val>
                                            <p:strVal val="0-#ppt_w/2"/>
                                          </p:val>
                                        </p:tav>
                                        <p:tav tm="100000">
                                          <p:val>
                                            <p:strVal val="#ppt_x"/>
                                          </p:val>
                                        </p:tav>
                                      </p:tavLst>
                                    </p:anim>
                                    <p:anim calcmode="lin" valueType="num">
                                      <p:cBhvr additive="base">
                                        <p:cTn id="47" dur="100" fill="hold"/>
                                        <p:tgtEl>
                                          <p:spTgt spid="171"/>
                                        </p:tgtEl>
                                        <p:attrNameLst>
                                          <p:attrName>ppt_y</p:attrName>
                                        </p:attrNameLst>
                                      </p:cBhvr>
                                      <p:tavLst>
                                        <p:tav tm="0">
                                          <p:val>
                                            <p:strVal val="#ppt_y"/>
                                          </p:val>
                                        </p:tav>
                                        <p:tav tm="100000">
                                          <p:val>
                                            <p:strVal val="#ppt_y"/>
                                          </p:val>
                                        </p:tav>
                                      </p:tavLst>
                                    </p:anim>
                                  </p:childTnLst>
                                </p:cTn>
                              </p:par>
                            </p:childTnLst>
                          </p:cTn>
                        </p:par>
                        <p:par>
                          <p:cTn id="48" fill="hold">
                            <p:stCondLst>
                              <p:cond delay="1300"/>
                            </p:stCondLst>
                            <p:childTnLst>
                              <p:par>
                                <p:cTn id="49" presetID="2" presetClass="entr" presetSubtype="8" fill="hold" grpId="0" nodeType="afterEffect">
                                  <p:stCondLst>
                                    <p:cond delay="0"/>
                                  </p:stCondLst>
                                  <p:childTnLst>
                                    <p:set>
                                      <p:cBhvr>
                                        <p:cTn id="50" dur="1" fill="hold">
                                          <p:stCondLst>
                                            <p:cond delay="0"/>
                                          </p:stCondLst>
                                        </p:cTn>
                                        <p:tgtEl>
                                          <p:spTgt spid="182"/>
                                        </p:tgtEl>
                                        <p:attrNameLst>
                                          <p:attrName>style.visibility</p:attrName>
                                        </p:attrNameLst>
                                      </p:cBhvr>
                                      <p:to>
                                        <p:strVal val="visible"/>
                                      </p:to>
                                    </p:set>
                                    <p:anim calcmode="lin" valueType="num">
                                      <p:cBhvr additive="base">
                                        <p:cTn id="51" dur="100" fill="hold"/>
                                        <p:tgtEl>
                                          <p:spTgt spid="182"/>
                                        </p:tgtEl>
                                        <p:attrNameLst>
                                          <p:attrName>ppt_x</p:attrName>
                                        </p:attrNameLst>
                                      </p:cBhvr>
                                      <p:tavLst>
                                        <p:tav tm="0">
                                          <p:val>
                                            <p:strVal val="0-#ppt_w/2"/>
                                          </p:val>
                                        </p:tav>
                                        <p:tav tm="100000">
                                          <p:val>
                                            <p:strVal val="#ppt_x"/>
                                          </p:val>
                                        </p:tav>
                                      </p:tavLst>
                                    </p:anim>
                                    <p:anim calcmode="lin" valueType="num">
                                      <p:cBhvr additive="base">
                                        <p:cTn id="52" dur="100" fill="hold"/>
                                        <p:tgtEl>
                                          <p:spTgt spid="182"/>
                                        </p:tgtEl>
                                        <p:attrNameLst>
                                          <p:attrName>ppt_y</p:attrName>
                                        </p:attrNameLst>
                                      </p:cBhvr>
                                      <p:tavLst>
                                        <p:tav tm="0">
                                          <p:val>
                                            <p:strVal val="#ppt_y"/>
                                          </p:val>
                                        </p:tav>
                                        <p:tav tm="100000">
                                          <p:val>
                                            <p:strVal val="#ppt_y"/>
                                          </p:val>
                                        </p:tav>
                                      </p:tavLst>
                                    </p:anim>
                                  </p:childTnLst>
                                </p:cTn>
                              </p:par>
                            </p:childTnLst>
                          </p:cTn>
                        </p:par>
                        <p:par>
                          <p:cTn id="53" fill="hold">
                            <p:stCondLst>
                              <p:cond delay="1400"/>
                            </p:stCondLst>
                            <p:childTnLst>
                              <p:par>
                                <p:cTn id="54" presetID="2" presetClass="entr" presetSubtype="8" fill="hold" grpId="0" nodeType="afterEffect">
                                  <p:stCondLst>
                                    <p:cond delay="0"/>
                                  </p:stCondLst>
                                  <p:childTnLst>
                                    <p:set>
                                      <p:cBhvr>
                                        <p:cTn id="55" dur="1" fill="hold">
                                          <p:stCondLst>
                                            <p:cond delay="0"/>
                                          </p:stCondLst>
                                        </p:cTn>
                                        <p:tgtEl>
                                          <p:spTgt spid="201"/>
                                        </p:tgtEl>
                                        <p:attrNameLst>
                                          <p:attrName>style.visibility</p:attrName>
                                        </p:attrNameLst>
                                      </p:cBhvr>
                                      <p:to>
                                        <p:strVal val="visible"/>
                                      </p:to>
                                    </p:set>
                                    <p:anim calcmode="lin" valueType="num">
                                      <p:cBhvr additive="base">
                                        <p:cTn id="56" dur="200" fill="hold"/>
                                        <p:tgtEl>
                                          <p:spTgt spid="201"/>
                                        </p:tgtEl>
                                        <p:attrNameLst>
                                          <p:attrName>ppt_x</p:attrName>
                                        </p:attrNameLst>
                                      </p:cBhvr>
                                      <p:tavLst>
                                        <p:tav tm="0">
                                          <p:val>
                                            <p:strVal val="0-#ppt_w/2"/>
                                          </p:val>
                                        </p:tav>
                                        <p:tav tm="100000">
                                          <p:val>
                                            <p:strVal val="#ppt_x"/>
                                          </p:val>
                                        </p:tav>
                                      </p:tavLst>
                                    </p:anim>
                                    <p:anim calcmode="lin" valueType="num">
                                      <p:cBhvr additive="base">
                                        <p:cTn id="57" dur="200" fill="hold"/>
                                        <p:tgtEl>
                                          <p:spTgt spid="201"/>
                                        </p:tgtEl>
                                        <p:attrNameLst>
                                          <p:attrName>ppt_y</p:attrName>
                                        </p:attrNameLst>
                                      </p:cBhvr>
                                      <p:tavLst>
                                        <p:tav tm="0">
                                          <p:val>
                                            <p:strVal val="#ppt_y"/>
                                          </p:val>
                                        </p:tav>
                                        <p:tav tm="100000">
                                          <p:val>
                                            <p:strVal val="#ppt_y"/>
                                          </p:val>
                                        </p:tav>
                                      </p:tavLst>
                                    </p:anim>
                                  </p:childTnLst>
                                </p:cTn>
                              </p:par>
                            </p:childTnLst>
                          </p:cTn>
                        </p:par>
                        <p:par>
                          <p:cTn id="58" fill="hold">
                            <p:stCondLst>
                              <p:cond delay="1600"/>
                            </p:stCondLst>
                            <p:childTnLst>
                              <p:par>
                                <p:cTn id="59" presetID="2" presetClass="entr" presetSubtype="8" fill="hold" grpId="0" nodeType="afterEffect">
                                  <p:stCondLst>
                                    <p:cond delay="0"/>
                                  </p:stCondLst>
                                  <p:childTnLst>
                                    <p:set>
                                      <p:cBhvr>
                                        <p:cTn id="60" dur="1" fill="hold">
                                          <p:stCondLst>
                                            <p:cond delay="0"/>
                                          </p:stCondLst>
                                        </p:cTn>
                                        <p:tgtEl>
                                          <p:spTgt spid="161"/>
                                        </p:tgtEl>
                                        <p:attrNameLst>
                                          <p:attrName>style.visibility</p:attrName>
                                        </p:attrNameLst>
                                      </p:cBhvr>
                                      <p:to>
                                        <p:strVal val="visible"/>
                                      </p:to>
                                    </p:set>
                                    <p:anim calcmode="lin" valueType="num">
                                      <p:cBhvr additive="base">
                                        <p:cTn id="61" dur="200" fill="hold"/>
                                        <p:tgtEl>
                                          <p:spTgt spid="161"/>
                                        </p:tgtEl>
                                        <p:attrNameLst>
                                          <p:attrName>ppt_x</p:attrName>
                                        </p:attrNameLst>
                                      </p:cBhvr>
                                      <p:tavLst>
                                        <p:tav tm="0">
                                          <p:val>
                                            <p:strVal val="0-#ppt_w/2"/>
                                          </p:val>
                                        </p:tav>
                                        <p:tav tm="100000">
                                          <p:val>
                                            <p:strVal val="#ppt_x"/>
                                          </p:val>
                                        </p:tav>
                                      </p:tavLst>
                                    </p:anim>
                                    <p:anim calcmode="lin" valueType="num">
                                      <p:cBhvr additive="base">
                                        <p:cTn id="62" dur="200" fill="hold"/>
                                        <p:tgtEl>
                                          <p:spTgt spid="161"/>
                                        </p:tgtEl>
                                        <p:attrNameLst>
                                          <p:attrName>ppt_y</p:attrName>
                                        </p:attrNameLst>
                                      </p:cBhvr>
                                      <p:tavLst>
                                        <p:tav tm="0">
                                          <p:val>
                                            <p:strVal val="#ppt_y"/>
                                          </p:val>
                                        </p:tav>
                                        <p:tav tm="100000">
                                          <p:val>
                                            <p:strVal val="#ppt_y"/>
                                          </p:val>
                                        </p:tav>
                                      </p:tavLst>
                                    </p:anim>
                                  </p:childTnLst>
                                </p:cTn>
                              </p:par>
                            </p:childTnLst>
                          </p:cTn>
                        </p:par>
                        <p:par>
                          <p:cTn id="63" fill="hold">
                            <p:stCondLst>
                              <p:cond delay="1800"/>
                            </p:stCondLst>
                            <p:childTnLst>
                              <p:par>
                                <p:cTn id="64" presetID="22" presetClass="entr" presetSubtype="4" fill="hold" grpId="0" nodeType="afterEffect">
                                  <p:stCondLst>
                                    <p:cond delay="0"/>
                                  </p:stCondLst>
                                  <p:childTnLst>
                                    <p:set>
                                      <p:cBhvr>
                                        <p:cTn id="65" dur="1" fill="hold">
                                          <p:stCondLst>
                                            <p:cond delay="0"/>
                                          </p:stCondLst>
                                        </p:cTn>
                                        <p:tgtEl>
                                          <p:spTgt spid="184"/>
                                        </p:tgtEl>
                                        <p:attrNameLst>
                                          <p:attrName>style.visibility</p:attrName>
                                        </p:attrNameLst>
                                      </p:cBhvr>
                                      <p:to>
                                        <p:strVal val="visible"/>
                                      </p:to>
                                    </p:set>
                                    <p:animEffect transition="in" filter="wipe(down)">
                                      <p:cBhvr>
                                        <p:cTn id="66" dur="300"/>
                                        <p:tgtEl>
                                          <p:spTgt spid="184"/>
                                        </p:tgtEl>
                                      </p:cBhvr>
                                    </p:animEffect>
                                  </p:childTnLst>
                                </p:cTn>
                              </p:par>
                            </p:childTnLst>
                          </p:cTn>
                        </p:par>
                        <p:par>
                          <p:cTn id="67" fill="hold">
                            <p:stCondLst>
                              <p:cond delay="2100"/>
                            </p:stCondLst>
                            <p:childTnLst>
                              <p:par>
                                <p:cTn id="68" presetID="53" presetClass="entr" presetSubtype="16" fill="hold" grpId="0" nodeType="afterEffect">
                                  <p:stCondLst>
                                    <p:cond delay="0"/>
                                  </p:stCondLst>
                                  <p:childTnLst>
                                    <p:set>
                                      <p:cBhvr>
                                        <p:cTn id="69" dur="1" fill="hold">
                                          <p:stCondLst>
                                            <p:cond delay="0"/>
                                          </p:stCondLst>
                                        </p:cTn>
                                        <p:tgtEl>
                                          <p:spTgt spid="208"/>
                                        </p:tgtEl>
                                        <p:attrNameLst>
                                          <p:attrName>style.visibility</p:attrName>
                                        </p:attrNameLst>
                                      </p:cBhvr>
                                      <p:to>
                                        <p:strVal val="visible"/>
                                      </p:to>
                                    </p:set>
                                    <p:anim calcmode="lin" valueType="num">
                                      <p:cBhvr>
                                        <p:cTn id="70" dur="300" fill="hold"/>
                                        <p:tgtEl>
                                          <p:spTgt spid="208"/>
                                        </p:tgtEl>
                                        <p:attrNameLst>
                                          <p:attrName>ppt_w</p:attrName>
                                        </p:attrNameLst>
                                      </p:cBhvr>
                                      <p:tavLst>
                                        <p:tav tm="0">
                                          <p:val>
                                            <p:fltVal val="0"/>
                                          </p:val>
                                        </p:tav>
                                        <p:tav tm="100000">
                                          <p:val>
                                            <p:strVal val="#ppt_w"/>
                                          </p:val>
                                        </p:tav>
                                      </p:tavLst>
                                    </p:anim>
                                    <p:anim calcmode="lin" valueType="num">
                                      <p:cBhvr>
                                        <p:cTn id="71" dur="300" fill="hold"/>
                                        <p:tgtEl>
                                          <p:spTgt spid="208"/>
                                        </p:tgtEl>
                                        <p:attrNameLst>
                                          <p:attrName>ppt_h</p:attrName>
                                        </p:attrNameLst>
                                      </p:cBhvr>
                                      <p:tavLst>
                                        <p:tav tm="0">
                                          <p:val>
                                            <p:fltVal val="0"/>
                                          </p:val>
                                        </p:tav>
                                        <p:tav tm="100000">
                                          <p:val>
                                            <p:strVal val="#ppt_h"/>
                                          </p:val>
                                        </p:tav>
                                      </p:tavLst>
                                    </p:anim>
                                    <p:animEffect transition="in" filter="fade">
                                      <p:cBhvr>
                                        <p:cTn id="72" dur="300"/>
                                        <p:tgtEl>
                                          <p:spTgt spid="208"/>
                                        </p:tgtEl>
                                      </p:cBhvr>
                                    </p:animEffect>
                                  </p:childTnLst>
                                </p:cTn>
                              </p:par>
                            </p:childTnLst>
                          </p:cTn>
                        </p:par>
                        <p:par>
                          <p:cTn id="73" fill="hold">
                            <p:stCondLst>
                              <p:cond delay="2400"/>
                            </p:stCondLst>
                            <p:childTnLst>
                              <p:par>
                                <p:cTn id="74" presetID="22" presetClass="entr" presetSubtype="4" fill="hold" grpId="0" nodeType="afterEffect">
                                  <p:stCondLst>
                                    <p:cond delay="0"/>
                                  </p:stCondLst>
                                  <p:childTnLst>
                                    <p:set>
                                      <p:cBhvr>
                                        <p:cTn id="75" dur="1" fill="hold">
                                          <p:stCondLst>
                                            <p:cond delay="0"/>
                                          </p:stCondLst>
                                        </p:cTn>
                                        <p:tgtEl>
                                          <p:spTgt spid="185"/>
                                        </p:tgtEl>
                                        <p:attrNameLst>
                                          <p:attrName>style.visibility</p:attrName>
                                        </p:attrNameLst>
                                      </p:cBhvr>
                                      <p:to>
                                        <p:strVal val="visible"/>
                                      </p:to>
                                    </p:set>
                                    <p:animEffect transition="in" filter="wipe(down)">
                                      <p:cBhvr>
                                        <p:cTn id="76" dur="500"/>
                                        <p:tgtEl>
                                          <p:spTgt spid="185"/>
                                        </p:tgtEl>
                                      </p:cBhvr>
                                    </p:animEffect>
                                  </p:childTnLst>
                                </p:cTn>
                              </p:par>
                            </p:childTnLst>
                          </p:cTn>
                        </p:par>
                        <p:par>
                          <p:cTn id="77" fill="hold">
                            <p:stCondLst>
                              <p:cond delay="2900"/>
                            </p:stCondLst>
                            <p:childTnLst>
                              <p:par>
                                <p:cTn id="78" presetID="53" presetClass="entr" presetSubtype="16" fill="hold" grpId="0" nodeType="afterEffect">
                                  <p:stCondLst>
                                    <p:cond delay="0"/>
                                  </p:stCondLst>
                                  <p:childTnLst>
                                    <p:set>
                                      <p:cBhvr>
                                        <p:cTn id="79" dur="1" fill="hold">
                                          <p:stCondLst>
                                            <p:cond delay="0"/>
                                          </p:stCondLst>
                                        </p:cTn>
                                        <p:tgtEl>
                                          <p:spTgt spid="202"/>
                                        </p:tgtEl>
                                        <p:attrNameLst>
                                          <p:attrName>style.visibility</p:attrName>
                                        </p:attrNameLst>
                                      </p:cBhvr>
                                      <p:to>
                                        <p:strVal val="visible"/>
                                      </p:to>
                                    </p:set>
                                    <p:anim calcmode="lin" valueType="num">
                                      <p:cBhvr>
                                        <p:cTn id="80" dur="300" fill="hold"/>
                                        <p:tgtEl>
                                          <p:spTgt spid="202"/>
                                        </p:tgtEl>
                                        <p:attrNameLst>
                                          <p:attrName>ppt_w</p:attrName>
                                        </p:attrNameLst>
                                      </p:cBhvr>
                                      <p:tavLst>
                                        <p:tav tm="0">
                                          <p:val>
                                            <p:fltVal val="0"/>
                                          </p:val>
                                        </p:tav>
                                        <p:tav tm="100000">
                                          <p:val>
                                            <p:strVal val="#ppt_w"/>
                                          </p:val>
                                        </p:tav>
                                      </p:tavLst>
                                    </p:anim>
                                    <p:anim calcmode="lin" valueType="num">
                                      <p:cBhvr>
                                        <p:cTn id="81" dur="300" fill="hold"/>
                                        <p:tgtEl>
                                          <p:spTgt spid="202"/>
                                        </p:tgtEl>
                                        <p:attrNameLst>
                                          <p:attrName>ppt_h</p:attrName>
                                        </p:attrNameLst>
                                      </p:cBhvr>
                                      <p:tavLst>
                                        <p:tav tm="0">
                                          <p:val>
                                            <p:fltVal val="0"/>
                                          </p:val>
                                        </p:tav>
                                        <p:tav tm="100000">
                                          <p:val>
                                            <p:strVal val="#ppt_h"/>
                                          </p:val>
                                        </p:tav>
                                      </p:tavLst>
                                    </p:anim>
                                    <p:animEffect transition="in" filter="fade">
                                      <p:cBhvr>
                                        <p:cTn id="82" dur="300"/>
                                        <p:tgtEl>
                                          <p:spTgt spid="202"/>
                                        </p:tgtEl>
                                      </p:cBhvr>
                                    </p:animEffect>
                                  </p:childTnLst>
                                </p:cTn>
                              </p:par>
                            </p:childTnLst>
                          </p:cTn>
                        </p:par>
                        <p:par>
                          <p:cTn id="83" fill="hold">
                            <p:stCondLst>
                              <p:cond delay="3200"/>
                            </p:stCondLst>
                            <p:childTnLst>
                              <p:par>
                                <p:cTn id="84" presetID="2" presetClass="entr" presetSubtype="8" fill="hold" grpId="0" nodeType="afterEffect">
                                  <p:stCondLst>
                                    <p:cond delay="0"/>
                                  </p:stCondLst>
                                  <p:childTnLst>
                                    <p:set>
                                      <p:cBhvr>
                                        <p:cTn id="85" dur="1" fill="hold">
                                          <p:stCondLst>
                                            <p:cond delay="0"/>
                                          </p:stCondLst>
                                        </p:cTn>
                                        <p:tgtEl>
                                          <p:spTgt spid="163"/>
                                        </p:tgtEl>
                                        <p:attrNameLst>
                                          <p:attrName>style.visibility</p:attrName>
                                        </p:attrNameLst>
                                      </p:cBhvr>
                                      <p:to>
                                        <p:strVal val="visible"/>
                                      </p:to>
                                    </p:set>
                                    <p:anim calcmode="lin" valueType="num">
                                      <p:cBhvr additive="base">
                                        <p:cTn id="86" dur="200" fill="hold"/>
                                        <p:tgtEl>
                                          <p:spTgt spid="163"/>
                                        </p:tgtEl>
                                        <p:attrNameLst>
                                          <p:attrName>ppt_x</p:attrName>
                                        </p:attrNameLst>
                                      </p:cBhvr>
                                      <p:tavLst>
                                        <p:tav tm="0">
                                          <p:val>
                                            <p:strVal val="0-#ppt_w/2"/>
                                          </p:val>
                                        </p:tav>
                                        <p:tav tm="100000">
                                          <p:val>
                                            <p:strVal val="#ppt_x"/>
                                          </p:val>
                                        </p:tav>
                                      </p:tavLst>
                                    </p:anim>
                                    <p:anim calcmode="lin" valueType="num">
                                      <p:cBhvr additive="base">
                                        <p:cTn id="87" dur="200" fill="hold"/>
                                        <p:tgtEl>
                                          <p:spTgt spid="163"/>
                                        </p:tgtEl>
                                        <p:attrNameLst>
                                          <p:attrName>ppt_y</p:attrName>
                                        </p:attrNameLst>
                                      </p:cBhvr>
                                      <p:tavLst>
                                        <p:tav tm="0">
                                          <p:val>
                                            <p:strVal val="#ppt_y"/>
                                          </p:val>
                                        </p:tav>
                                        <p:tav tm="100000">
                                          <p:val>
                                            <p:strVal val="#ppt_y"/>
                                          </p:val>
                                        </p:tav>
                                      </p:tavLst>
                                    </p:anim>
                                  </p:childTnLst>
                                </p:cTn>
                              </p:par>
                            </p:childTnLst>
                          </p:cTn>
                        </p:par>
                        <p:par>
                          <p:cTn id="88" fill="hold">
                            <p:stCondLst>
                              <p:cond delay="3400"/>
                            </p:stCondLst>
                            <p:childTnLst>
                              <p:par>
                                <p:cTn id="89" presetID="22" presetClass="entr" presetSubtype="4" fill="hold" grpId="0" nodeType="afterEffect">
                                  <p:stCondLst>
                                    <p:cond delay="0"/>
                                  </p:stCondLst>
                                  <p:childTnLst>
                                    <p:set>
                                      <p:cBhvr>
                                        <p:cTn id="90" dur="1" fill="hold">
                                          <p:stCondLst>
                                            <p:cond delay="0"/>
                                          </p:stCondLst>
                                        </p:cTn>
                                        <p:tgtEl>
                                          <p:spTgt spid="186"/>
                                        </p:tgtEl>
                                        <p:attrNameLst>
                                          <p:attrName>style.visibility</p:attrName>
                                        </p:attrNameLst>
                                      </p:cBhvr>
                                      <p:to>
                                        <p:strVal val="visible"/>
                                      </p:to>
                                    </p:set>
                                    <p:animEffect transition="in" filter="wipe(down)">
                                      <p:cBhvr>
                                        <p:cTn id="91" dur="300"/>
                                        <p:tgtEl>
                                          <p:spTgt spid="186"/>
                                        </p:tgtEl>
                                      </p:cBhvr>
                                    </p:animEffect>
                                  </p:childTnLst>
                                </p:cTn>
                              </p:par>
                            </p:childTnLst>
                          </p:cTn>
                        </p:par>
                        <p:par>
                          <p:cTn id="92" fill="hold">
                            <p:stCondLst>
                              <p:cond delay="3700"/>
                            </p:stCondLst>
                            <p:childTnLst>
                              <p:par>
                                <p:cTn id="93" presetID="53" presetClass="entr" presetSubtype="16" fill="hold" grpId="0" nodeType="afterEffect">
                                  <p:stCondLst>
                                    <p:cond delay="0"/>
                                  </p:stCondLst>
                                  <p:childTnLst>
                                    <p:set>
                                      <p:cBhvr>
                                        <p:cTn id="94" dur="1" fill="hold">
                                          <p:stCondLst>
                                            <p:cond delay="0"/>
                                          </p:stCondLst>
                                        </p:cTn>
                                        <p:tgtEl>
                                          <p:spTgt spid="199"/>
                                        </p:tgtEl>
                                        <p:attrNameLst>
                                          <p:attrName>style.visibility</p:attrName>
                                        </p:attrNameLst>
                                      </p:cBhvr>
                                      <p:to>
                                        <p:strVal val="visible"/>
                                      </p:to>
                                    </p:set>
                                    <p:anim calcmode="lin" valueType="num">
                                      <p:cBhvr>
                                        <p:cTn id="95" dur="300" fill="hold"/>
                                        <p:tgtEl>
                                          <p:spTgt spid="199"/>
                                        </p:tgtEl>
                                        <p:attrNameLst>
                                          <p:attrName>ppt_w</p:attrName>
                                        </p:attrNameLst>
                                      </p:cBhvr>
                                      <p:tavLst>
                                        <p:tav tm="0">
                                          <p:val>
                                            <p:fltVal val="0"/>
                                          </p:val>
                                        </p:tav>
                                        <p:tav tm="100000">
                                          <p:val>
                                            <p:strVal val="#ppt_w"/>
                                          </p:val>
                                        </p:tav>
                                      </p:tavLst>
                                    </p:anim>
                                    <p:anim calcmode="lin" valueType="num">
                                      <p:cBhvr>
                                        <p:cTn id="96" dur="300" fill="hold"/>
                                        <p:tgtEl>
                                          <p:spTgt spid="199"/>
                                        </p:tgtEl>
                                        <p:attrNameLst>
                                          <p:attrName>ppt_h</p:attrName>
                                        </p:attrNameLst>
                                      </p:cBhvr>
                                      <p:tavLst>
                                        <p:tav tm="0">
                                          <p:val>
                                            <p:fltVal val="0"/>
                                          </p:val>
                                        </p:tav>
                                        <p:tav tm="100000">
                                          <p:val>
                                            <p:strVal val="#ppt_h"/>
                                          </p:val>
                                        </p:tav>
                                      </p:tavLst>
                                    </p:anim>
                                    <p:animEffect transition="in" filter="fade">
                                      <p:cBhvr>
                                        <p:cTn id="97" dur="300"/>
                                        <p:tgtEl>
                                          <p:spTgt spid="199"/>
                                        </p:tgtEl>
                                      </p:cBhvr>
                                    </p:animEffect>
                                  </p:childTnLst>
                                </p:cTn>
                              </p:par>
                            </p:childTnLst>
                          </p:cTn>
                        </p:par>
                        <p:par>
                          <p:cTn id="98" fill="hold">
                            <p:stCondLst>
                              <p:cond delay="4000"/>
                            </p:stCondLst>
                            <p:childTnLst>
                              <p:par>
                                <p:cTn id="99" presetID="22" presetClass="entr" presetSubtype="4" fill="hold" grpId="0" nodeType="afterEffect">
                                  <p:stCondLst>
                                    <p:cond delay="0"/>
                                  </p:stCondLst>
                                  <p:childTnLst>
                                    <p:set>
                                      <p:cBhvr>
                                        <p:cTn id="100" dur="1" fill="hold">
                                          <p:stCondLst>
                                            <p:cond delay="0"/>
                                          </p:stCondLst>
                                        </p:cTn>
                                        <p:tgtEl>
                                          <p:spTgt spid="187"/>
                                        </p:tgtEl>
                                        <p:attrNameLst>
                                          <p:attrName>style.visibility</p:attrName>
                                        </p:attrNameLst>
                                      </p:cBhvr>
                                      <p:to>
                                        <p:strVal val="visible"/>
                                      </p:to>
                                    </p:set>
                                    <p:animEffect transition="in" filter="wipe(down)">
                                      <p:cBhvr>
                                        <p:cTn id="101" dur="500"/>
                                        <p:tgtEl>
                                          <p:spTgt spid="187"/>
                                        </p:tgtEl>
                                      </p:cBhvr>
                                    </p:animEffect>
                                  </p:childTnLst>
                                </p:cTn>
                              </p:par>
                            </p:childTnLst>
                          </p:cTn>
                        </p:par>
                        <p:par>
                          <p:cTn id="102" fill="hold">
                            <p:stCondLst>
                              <p:cond delay="4500"/>
                            </p:stCondLst>
                            <p:childTnLst>
                              <p:par>
                                <p:cTn id="103" presetID="53" presetClass="entr" presetSubtype="16" fill="hold" grpId="0" nodeType="afterEffect">
                                  <p:stCondLst>
                                    <p:cond delay="0"/>
                                  </p:stCondLst>
                                  <p:childTnLst>
                                    <p:set>
                                      <p:cBhvr>
                                        <p:cTn id="104" dur="1" fill="hold">
                                          <p:stCondLst>
                                            <p:cond delay="0"/>
                                          </p:stCondLst>
                                        </p:cTn>
                                        <p:tgtEl>
                                          <p:spTgt spid="203"/>
                                        </p:tgtEl>
                                        <p:attrNameLst>
                                          <p:attrName>style.visibility</p:attrName>
                                        </p:attrNameLst>
                                      </p:cBhvr>
                                      <p:to>
                                        <p:strVal val="visible"/>
                                      </p:to>
                                    </p:set>
                                    <p:anim calcmode="lin" valueType="num">
                                      <p:cBhvr>
                                        <p:cTn id="105" dur="300" fill="hold"/>
                                        <p:tgtEl>
                                          <p:spTgt spid="203"/>
                                        </p:tgtEl>
                                        <p:attrNameLst>
                                          <p:attrName>ppt_w</p:attrName>
                                        </p:attrNameLst>
                                      </p:cBhvr>
                                      <p:tavLst>
                                        <p:tav tm="0">
                                          <p:val>
                                            <p:fltVal val="0"/>
                                          </p:val>
                                        </p:tav>
                                        <p:tav tm="100000">
                                          <p:val>
                                            <p:strVal val="#ppt_w"/>
                                          </p:val>
                                        </p:tav>
                                      </p:tavLst>
                                    </p:anim>
                                    <p:anim calcmode="lin" valueType="num">
                                      <p:cBhvr>
                                        <p:cTn id="106" dur="300" fill="hold"/>
                                        <p:tgtEl>
                                          <p:spTgt spid="203"/>
                                        </p:tgtEl>
                                        <p:attrNameLst>
                                          <p:attrName>ppt_h</p:attrName>
                                        </p:attrNameLst>
                                      </p:cBhvr>
                                      <p:tavLst>
                                        <p:tav tm="0">
                                          <p:val>
                                            <p:fltVal val="0"/>
                                          </p:val>
                                        </p:tav>
                                        <p:tav tm="100000">
                                          <p:val>
                                            <p:strVal val="#ppt_h"/>
                                          </p:val>
                                        </p:tav>
                                      </p:tavLst>
                                    </p:anim>
                                    <p:animEffect transition="in" filter="fade">
                                      <p:cBhvr>
                                        <p:cTn id="107" dur="300"/>
                                        <p:tgtEl>
                                          <p:spTgt spid="203"/>
                                        </p:tgtEl>
                                      </p:cBhvr>
                                    </p:animEffect>
                                  </p:childTnLst>
                                </p:cTn>
                              </p:par>
                            </p:childTnLst>
                          </p:cTn>
                        </p:par>
                        <p:par>
                          <p:cTn id="108" fill="hold">
                            <p:stCondLst>
                              <p:cond delay="4800"/>
                            </p:stCondLst>
                            <p:childTnLst>
                              <p:par>
                                <p:cTn id="109" presetID="2" presetClass="entr" presetSubtype="8" fill="hold" grpId="0" nodeType="afterEffect">
                                  <p:stCondLst>
                                    <p:cond delay="0"/>
                                  </p:stCondLst>
                                  <p:childTnLst>
                                    <p:set>
                                      <p:cBhvr>
                                        <p:cTn id="110" dur="1" fill="hold">
                                          <p:stCondLst>
                                            <p:cond delay="0"/>
                                          </p:stCondLst>
                                        </p:cTn>
                                        <p:tgtEl>
                                          <p:spTgt spid="164"/>
                                        </p:tgtEl>
                                        <p:attrNameLst>
                                          <p:attrName>style.visibility</p:attrName>
                                        </p:attrNameLst>
                                      </p:cBhvr>
                                      <p:to>
                                        <p:strVal val="visible"/>
                                      </p:to>
                                    </p:set>
                                    <p:anim calcmode="lin" valueType="num">
                                      <p:cBhvr additive="base">
                                        <p:cTn id="111" dur="200" fill="hold"/>
                                        <p:tgtEl>
                                          <p:spTgt spid="164"/>
                                        </p:tgtEl>
                                        <p:attrNameLst>
                                          <p:attrName>ppt_x</p:attrName>
                                        </p:attrNameLst>
                                      </p:cBhvr>
                                      <p:tavLst>
                                        <p:tav tm="0">
                                          <p:val>
                                            <p:strVal val="0-#ppt_w/2"/>
                                          </p:val>
                                        </p:tav>
                                        <p:tav tm="100000">
                                          <p:val>
                                            <p:strVal val="#ppt_x"/>
                                          </p:val>
                                        </p:tav>
                                      </p:tavLst>
                                    </p:anim>
                                    <p:anim calcmode="lin" valueType="num">
                                      <p:cBhvr additive="base">
                                        <p:cTn id="112" dur="200" fill="hold"/>
                                        <p:tgtEl>
                                          <p:spTgt spid="164"/>
                                        </p:tgtEl>
                                        <p:attrNameLst>
                                          <p:attrName>ppt_y</p:attrName>
                                        </p:attrNameLst>
                                      </p:cBhvr>
                                      <p:tavLst>
                                        <p:tav tm="0">
                                          <p:val>
                                            <p:strVal val="#ppt_y"/>
                                          </p:val>
                                        </p:tav>
                                        <p:tav tm="100000">
                                          <p:val>
                                            <p:strVal val="#ppt_y"/>
                                          </p:val>
                                        </p:tav>
                                      </p:tavLst>
                                    </p:anim>
                                  </p:childTnLst>
                                </p:cTn>
                              </p:par>
                            </p:childTnLst>
                          </p:cTn>
                        </p:par>
                        <p:par>
                          <p:cTn id="113" fill="hold">
                            <p:stCondLst>
                              <p:cond delay="5000"/>
                            </p:stCondLst>
                            <p:childTnLst>
                              <p:par>
                                <p:cTn id="114" presetID="22" presetClass="entr" presetSubtype="4" fill="hold" grpId="0" nodeType="afterEffect">
                                  <p:stCondLst>
                                    <p:cond delay="0"/>
                                  </p:stCondLst>
                                  <p:childTnLst>
                                    <p:set>
                                      <p:cBhvr>
                                        <p:cTn id="115" dur="1" fill="hold">
                                          <p:stCondLst>
                                            <p:cond delay="0"/>
                                          </p:stCondLst>
                                        </p:cTn>
                                        <p:tgtEl>
                                          <p:spTgt spid="188"/>
                                        </p:tgtEl>
                                        <p:attrNameLst>
                                          <p:attrName>style.visibility</p:attrName>
                                        </p:attrNameLst>
                                      </p:cBhvr>
                                      <p:to>
                                        <p:strVal val="visible"/>
                                      </p:to>
                                    </p:set>
                                    <p:animEffect transition="in" filter="wipe(down)">
                                      <p:cBhvr>
                                        <p:cTn id="116" dur="300"/>
                                        <p:tgtEl>
                                          <p:spTgt spid="188"/>
                                        </p:tgtEl>
                                      </p:cBhvr>
                                    </p:animEffect>
                                  </p:childTnLst>
                                </p:cTn>
                              </p:par>
                            </p:childTnLst>
                          </p:cTn>
                        </p:par>
                        <p:par>
                          <p:cTn id="117" fill="hold">
                            <p:stCondLst>
                              <p:cond delay="5300"/>
                            </p:stCondLst>
                            <p:childTnLst>
                              <p:par>
                                <p:cTn id="118" presetID="53" presetClass="entr" presetSubtype="16" fill="hold" grpId="0" nodeType="afterEffect">
                                  <p:stCondLst>
                                    <p:cond delay="0"/>
                                  </p:stCondLst>
                                  <p:childTnLst>
                                    <p:set>
                                      <p:cBhvr>
                                        <p:cTn id="119" dur="1" fill="hold">
                                          <p:stCondLst>
                                            <p:cond delay="0"/>
                                          </p:stCondLst>
                                        </p:cTn>
                                        <p:tgtEl>
                                          <p:spTgt spid="198"/>
                                        </p:tgtEl>
                                        <p:attrNameLst>
                                          <p:attrName>style.visibility</p:attrName>
                                        </p:attrNameLst>
                                      </p:cBhvr>
                                      <p:to>
                                        <p:strVal val="visible"/>
                                      </p:to>
                                    </p:set>
                                    <p:anim calcmode="lin" valueType="num">
                                      <p:cBhvr>
                                        <p:cTn id="120" dur="300" fill="hold"/>
                                        <p:tgtEl>
                                          <p:spTgt spid="198"/>
                                        </p:tgtEl>
                                        <p:attrNameLst>
                                          <p:attrName>ppt_w</p:attrName>
                                        </p:attrNameLst>
                                      </p:cBhvr>
                                      <p:tavLst>
                                        <p:tav tm="0">
                                          <p:val>
                                            <p:fltVal val="0"/>
                                          </p:val>
                                        </p:tav>
                                        <p:tav tm="100000">
                                          <p:val>
                                            <p:strVal val="#ppt_w"/>
                                          </p:val>
                                        </p:tav>
                                      </p:tavLst>
                                    </p:anim>
                                    <p:anim calcmode="lin" valueType="num">
                                      <p:cBhvr>
                                        <p:cTn id="121" dur="300" fill="hold"/>
                                        <p:tgtEl>
                                          <p:spTgt spid="198"/>
                                        </p:tgtEl>
                                        <p:attrNameLst>
                                          <p:attrName>ppt_h</p:attrName>
                                        </p:attrNameLst>
                                      </p:cBhvr>
                                      <p:tavLst>
                                        <p:tav tm="0">
                                          <p:val>
                                            <p:fltVal val="0"/>
                                          </p:val>
                                        </p:tav>
                                        <p:tav tm="100000">
                                          <p:val>
                                            <p:strVal val="#ppt_h"/>
                                          </p:val>
                                        </p:tav>
                                      </p:tavLst>
                                    </p:anim>
                                    <p:animEffect transition="in" filter="fade">
                                      <p:cBhvr>
                                        <p:cTn id="122" dur="300"/>
                                        <p:tgtEl>
                                          <p:spTgt spid="198"/>
                                        </p:tgtEl>
                                      </p:cBhvr>
                                    </p:animEffect>
                                  </p:childTnLst>
                                </p:cTn>
                              </p:par>
                            </p:childTnLst>
                          </p:cTn>
                        </p:par>
                        <p:par>
                          <p:cTn id="123" fill="hold">
                            <p:stCondLst>
                              <p:cond delay="5600"/>
                            </p:stCondLst>
                            <p:childTnLst>
                              <p:par>
                                <p:cTn id="124" presetID="22" presetClass="entr" presetSubtype="4" fill="hold" grpId="0" nodeType="afterEffect">
                                  <p:stCondLst>
                                    <p:cond delay="0"/>
                                  </p:stCondLst>
                                  <p:childTnLst>
                                    <p:set>
                                      <p:cBhvr>
                                        <p:cTn id="125" dur="1" fill="hold">
                                          <p:stCondLst>
                                            <p:cond delay="0"/>
                                          </p:stCondLst>
                                        </p:cTn>
                                        <p:tgtEl>
                                          <p:spTgt spid="189"/>
                                        </p:tgtEl>
                                        <p:attrNameLst>
                                          <p:attrName>style.visibility</p:attrName>
                                        </p:attrNameLst>
                                      </p:cBhvr>
                                      <p:to>
                                        <p:strVal val="visible"/>
                                      </p:to>
                                    </p:set>
                                    <p:animEffect transition="in" filter="wipe(down)">
                                      <p:cBhvr>
                                        <p:cTn id="126" dur="500"/>
                                        <p:tgtEl>
                                          <p:spTgt spid="189"/>
                                        </p:tgtEl>
                                      </p:cBhvr>
                                    </p:animEffect>
                                  </p:childTnLst>
                                </p:cTn>
                              </p:par>
                            </p:childTnLst>
                          </p:cTn>
                        </p:par>
                        <p:par>
                          <p:cTn id="127" fill="hold">
                            <p:stCondLst>
                              <p:cond delay="6100"/>
                            </p:stCondLst>
                            <p:childTnLst>
                              <p:par>
                                <p:cTn id="128" presetID="53" presetClass="entr" presetSubtype="16" fill="hold" grpId="0" nodeType="afterEffect">
                                  <p:stCondLst>
                                    <p:cond delay="0"/>
                                  </p:stCondLst>
                                  <p:childTnLst>
                                    <p:set>
                                      <p:cBhvr>
                                        <p:cTn id="129" dur="1" fill="hold">
                                          <p:stCondLst>
                                            <p:cond delay="0"/>
                                          </p:stCondLst>
                                        </p:cTn>
                                        <p:tgtEl>
                                          <p:spTgt spid="204"/>
                                        </p:tgtEl>
                                        <p:attrNameLst>
                                          <p:attrName>style.visibility</p:attrName>
                                        </p:attrNameLst>
                                      </p:cBhvr>
                                      <p:to>
                                        <p:strVal val="visible"/>
                                      </p:to>
                                    </p:set>
                                    <p:anim calcmode="lin" valueType="num">
                                      <p:cBhvr>
                                        <p:cTn id="130" dur="300" fill="hold"/>
                                        <p:tgtEl>
                                          <p:spTgt spid="204"/>
                                        </p:tgtEl>
                                        <p:attrNameLst>
                                          <p:attrName>ppt_w</p:attrName>
                                        </p:attrNameLst>
                                      </p:cBhvr>
                                      <p:tavLst>
                                        <p:tav tm="0">
                                          <p:val>
                                            <p:fltVal val="0"/>
                                          </p:val>
                                        </p:tav>
                                        <p:tav tm="100000">
                                          <p:val>
                                            <p:strVal val="#ppt_w"/>
                                          </p:val>
                                        </p:tav>
                                      </p:tavLst>
                                    </p:anim>
                                    <p:anim calcmode="lin" valueType="num">
                                      <p:cBhvr>
                                        <p:cTn id="131" dur="300" fill="hold"/>
                                        <p:tgtEl>
                                          <p:spTgt spid="204"/>
                                        </p:tgtEl>
                                        <p:attrNameLst>
                                          <p:attrName>ppt_h</p:attrName>
                                        </p:attrNameLst>
                                      </p:cBhvr>
                                      <p:tavLst>
                                        <p:tav tm="0">
                                          <p:val>
                                            <p:fltVal val="0"/>
                                          </p:val>
                                        </p:tav>
                                        <p:tav tm="100000">
                                          <p:val>
                                            <p:strVal val="#ppt_h"/>
                                          </p:val>
                                        </p:tav>
                                      </p:tavLst>
                                    </p:anim>
                                    <p:animEffect transition="in" filter="fade">
                                      <p:cBhvr>
                                        <p:cTn id="132" dur="300"/>
                                        <p:tgtEl>
                                          <p:spTgt spid="204"/>
                                        </p:tgtEl>
                                      </p:cBhvr>
                                    </p:animEffect>
                                  </p:childTnLst>
                                </p:cTn>
                              </p:par>
                            </p:childTnLst>
                          </p:cTn>
                        </p:par>
                        <p:par>
                          <p:cTn id="133" fill="hold">
                            <p:stCondLst>
                              <p:cond delay="6400"/>
                            </p:stCondLst>
                            <p:childTnLst>
                              <p:par>
                                <p:cTn id="134" presetID="2" presetClass="entr" presetSubtype="4" fill="hold" nodeType="afterEffect">
                                  <p:stCondLst>
                                    <p:cond delay="0"/>
                                  </p:stCondLst>
                                  <p:childTnLst>
                                    <p:set>
                                      <p:cBhvr>
                                        <p:cTn id="135" dur="1" fill="hold">
                                          <p:stCondLst>
                                            <p:cond delay="0"/>
                                          </p:stCondLst>
                                        </p:cTn>
                                        <p:tgtEl>
                                          <p:spTgt spid="55"/>
                                        </p:tgtEl>
                                        <p:attrNameLst>
                                          <p:attrName>style.visibility</p:attrName>
                                        </p:attrNameLst>
                                      </p:cBhvr>
                                      <p:to>
                                        <p:strVal val="visible"/>
                                      </p:to>
                                    </p:set>
                                    <p:anim calcmode="lin" valueType="num">
                                      <p:cBhvr additive="base">
                                        <p:cTn id="136" dur="500" fill="hold"/>
                                        <p:tgtEl>
                                          <p:spTgt spid="55"/>
                                        </p:tgtEl>
                                        <p:attrNameLst>
                                          <p:attrName>ppt_x</p:attrName>
                                        </p:attrNameLst>
                                      </p:cBhvr>
                                      <p:tavLst>
                                        <p:tav tm="0">
                                          <p:val>
                                            <p:strVal val="#ppt_x"/>
                                          </p:val>
                                        </p:tav>
                                        <p:tav tm="100000">
                                          <p:val>
                                            <p:strVal val="#ppt_x"/>
                                          </p:val>
                                        </p:tav>
                                      </p:tavLst>
                                    </p:anim>
                                    <p:anim calcmode="lin" valueType="num">
                                      <p:cBhvr additive="base">
                                        <p:cTn id="137" dur="500" fill="hold"/>
                                        <p:tgtEl>
                                          <p:spTgt spid="55"/>
                                        </p:tgtEl>
                                        <p:attrNameLst>
                                          <p:attrName>ppt_y</p:attrName>
                                        </p:attrNameLst>
                                      </p:cBhvr>
                                      <p:tavLst>
                                        <p:tav tm="0">
                                          <p:val>
                                            <p:strVal val="1+#ppt_h/2"/>
                                          </p:val>
                                        </p:tav>
                                        <p:tav tm="100000">
                                          <p:val>
                                            <p:strVal val="#ppt_y"/>
                                          </p:val>
                                        </p:tav>
                                      </p:tavLst>
                                    </p:anim>
                                  </p:childTnLst>
                                </p:cTn>
                              </p:par>
                            </p:childTnLst>
                          </p:cTn>
                        </p:par>
                        <p:par>
                          <p:cTn id="138" fill="hold">
                            <p:stCondLst>
                              <p:cond delay="6900"/>
                            </p:stCondLst>
                            <p:childTnLst>
                              <p:par>
                                <p:cTn id="139" presetID="22" presetClass="entr" presetSubtype="8" fill="hold" nodeType="afterEffect">
                                  <p:stCondLst>
                                    <p:cond delay="0"/>
                                  </p:stCondLst>
                                  <p:childTnLst>
                                    <p:set>
                                      <p:cBhvr>
                                        <p:cTn id="140" dur="1" fill="hold">
                                          <p:stCondLst>
                                            <p:cond delay="0"/>
                                          </p:stCondLst>
                                        </p:cTn>
                                        <p:tgtEl>
                                          <p:spTgt spid="2"/>
                                        </p:tgtEl>
                                        <p:attrNameLst>
                                          <p:attrName>style.visibility</p:attrName>
                                        </p:attrNameLst>
                                      </p:cBhvr>
                                      <p:to>
                                        <p:strVal val="visible"/>
                                      </p:to>
                                    </p:set>
                                    <p:animEffect transition="in" filter="wipe(left)">
                                      <p:cBhvr>
                                        <p:cTn id="141" dur="500"/>
                                        <p:tgtEl>
                                          <p:spTgt spid="2"/>
                                        </p:tgtEl>
                                      </p:cBhvr>
                                    </p:animEffect>
                                  </p:childTnLst>
                                </p:cTn>
                              </p:par>
                            </p:childTnLst>
                          </p:cTn>
                        </p:par>
                        <p:par>
                          <p:cTn id="142" fill="hold">
                            <p:stCondLst>
                              <p:cond delay="7400"/>
                            </p:stCondLst>
                            <p:childTnLst>
                              <p:par>
                                <p:cTn id="143" presetID="2" presetClass="entr" presetSubtype="4" fill="hold" nodeType="afterEffect">
                                  <p:stCondLst>
                                    <p:cond delay="0"/>
                                  </p:stCondLst>
                                  <p:childTnLst>
                                    <p:set>
                                      <p:cBhvr>
                                        <p:cTn id="144" dur="1" fill="hold">
                                          <p:stCondLst>
                                            <p:cond delay="0"/>
                                          </p:stCondLst>
                                        </p:cTn>
                                        <p:tgtEl>
                                          <p:spTgt spid="58"/>
                                        </p:tgtEl>
                                        <p:attrNameLst>
                                          <p:attrName>style.visibility</p:attrName>
                                        </p:attrNameLst>
                                      </p:cBhvr>
                                      <p:to>
                                        <p:strVal val="visible"/>
                                      </p:to>
                                    </p:set>
                                    <p:anim calcmode="lin" valueType="num">
                                      <p:cBhvr additive="base">
                                        <p:cTn id="145" dur="500" fill="hold"/>
                                        <p:tgtEl>
                                          <p:spTgt spid="58"/>
                                        </p:tgtEl>
                                        <p:attrNameLst>
                                          <p:attrName>ppt_x</p:attrName>
                                        </p:attrNameLst>
                                      </p:cBhvr>
                                      <p:tavLst>
                                        <p:tav tm="0">
                                          <p:val>
                                            <p:strVal val="#ppt_x"/>
                                          </p:val>
                                        </p:tav>
                                        <p:tav tm="100000">
                                          <p:val>
                                            <p:strVal val="#ppt_x"/>
                                          </p:val>
                                        </p:tav>
                                      </p:tavLst>
                                    </p:anim>
                                    <p:anim calcmode="lin" valueType="num">
                                      <p:cBhvr additive="base">
                                        <p:cTn id="146" dur="500" fill="hold"/>
                                        <p:tgtEl>
                                          <p:spTgt spid="58"/>
                                        </p:tgtEl>
                                        <p:attrNameLst>
                                          <p:attrName>ppt_y</p:attrName>
                                        </p:attrNameLst>
                                      </p:cBhvr>
                                      <p:tavLst>
                                        <p:tav tm="0">
                                          <p:val>
                                            <p:strVal val="1+#ppt_h/2"/>
                                          </p:val>
                                        </p:tav>
                                        <p:tav tm="100000">
                                          <p:val>
                                            <p:strVal val="#ppt_y"/>
                                          </p:val>
                                        </p:tav>
                                      </p:tavLst>
                                    </p:anim>
                                  </p:childTnLst>
                                </p:cTn>
                              </p:par>
                            </p:childTnLst>
                          </p:cTn>
                        </p:par>
                        <p:par>
                          <p:cTn id="147" fill="hold">
                            <p:stCondLst>
                              <p:cond delay="7900"/>
                            </p:stCondLst>
                            <p:childTnLst>
                              <p:par>
                                <p:cTn id="148" presetID="22" presetClass="entr" presetSubtype="8" fill="hold" nodeType="afterEffect">
                                  <p:stCondLst>
                                    <p:cond delay="0"/>
                                  </p:stCondLst>
                                  <p:childTnLst>
                                    <p:set>
                                      <p:cBhvr>
                                        <p:cTn id="149" dur="1" fill="hold">
                                          <p:stCondLst>
                                            <p:cond delay="0"/>
                                          </p:stCondLst>
                                        </p:cTn>
                                        <p:tgtEl>
                                          <p:spTgt spid="3"/>
                                        </p:tgtEl>
                                        <p:attrNameLst>
                                          <p:attrName>style.visibility</p:attrName>
                                        </p:attrNameLst>
                                      </p:cBhvr>
                                      <p:to>
                                        <p:strVal val="visible"/>
                                      </p:to>
                                    </p:set>
                                    <p:animEffect transition="in" filter="wipe(left)">
                                      <p:cBhvr>
                                        <p:cTn id="150" dur="500"/>
                                        <p:tgtEl>
                                          <p:spTgt spid="3"/>
                                        </p:tgtEl>
                                      </p:cBhvr>
                                    </p:animEffect>
                                  </p:childTnLst>
                                </p:cTn>
                              </p:par>
                            </p:childTnLst>
                          </p:cTn>
                        </p:par>
                        <p:par>
                          <p:cTn id="151" fill="hold">
                            <p:stCondLst>
                              <p:cond delay="8400"/>
                            </p:stCondLst>
                            <p:childTnLst>
                              <p:par>
                                <p:cTn id="152" presetID="2" presetClass="entr" presetSubtype="4" fill="hold" nodeType="afterEffect">
                                  <p:stCondLst>
                                    <p:cond delay="0"/>
                                  </p:stCondLst>
                                  <p:childTnLst>
                                    <p:set>
                                      <p:cBhvr>
                                        <p:cTn id="153" dur="1" fill="hold">
                                          <p:stCondLst>
                                            <p:cond delay="0"/>
                                          </p:stCondLst>
                                        </p:cTn>
                                        <p:tgtEl>
                                          <p:spTgt spid="61"/>
                                        </p:tgtEl>
                                        <p:attrNameLst>
                                          <p:attrName>style.visibility</p:attrName>
                                        </p:attrNameLst>
                                      </p:cBhvr>
                                      <p:to>
                                        <p:strVal val="visible"/>
                                      </p:to>
                                    </p:set>
                                    <p:anim calcmode="lin" valueType="num">
                                      <p:cBhvr additive="base">
                                        <p:cTn id="154" dur="500" fill="hold"/>
                                        <p:tgtEl>
                                          <p:spTgt spid="61"/>
                                        </p:tgtEl>
                                        <p:attrNameLst>
                                          <p:attrName>ppt_x</p:attrName>
                                        </p:attrNameLst>
                                      </p:cBhvr>
                                      <p:tavLst>
                                        <p:tav tm="0">
                                          <p:val>
                                            <p:strVal val="#ppt_x"/>
                                          </p:val>
                                        </p:tav>
                                        <p:tav tm="100000">
                                          <p:val>
                                            <p:strVal val="#ppt_x"/>
                                          </p:val>
                                        </p:tav>
                                      </p:tavLst>
                                    </p:anim>
                                    <p:anim calcmode="lin" valueType="num">
                                      <p:cBhvr additive="base">
                                        <p:cTn id="155" dur="500" fill="hold"/>
                                        <p:tgtEl>
                                          <p:spTgt spid="61"/>
                                        </p:tgtEl>
                                        <p:attrNameLst>
                                          <p:attrName>ppt_y</p:attrName>
                                        </p:attrNameLst>
                                      </p:cBhvr>
                                      <p:tavLst>
                                        <p:tav tm="0">
                                          <p:val>
                                            <p:strVal val="1+#ppt_h/2"/>
                                          </p:val>
                                        </p:tav>
                                        <p:tav tm="100000">
                                          <p:val>
                                            <p:strVal val="#ppt_y"/>
                                          </p:val>
                                        </p:tav>
                                      </p:tavLst>
                                    </p:anim>
                                  </p:childTnLst>
                                </p:cTn>
                              </p:par>
                            </p:childTnLst>
                          </p:cTn>
                        </p:par>
                        <p:par>
                          <p:cTn id="156" fill="hold">
                            <p:stCondLst>
                              <p:cond delay="8900"/>
                            </p:stCondLst>
                            <p:childTnLst>
                              <p:par>
                                <p:cTn id="157" presetID="22" presetClass="entr" presetSubtype="8" fill="hold" nodeType="afterEffect">
                                  <p:stCondLst>
                                    <p:cond delay="0"/>
                                  </p:stCondLst>
                                  <p:childTnLst>
                                    <p:set>
                                      <p:cBhvr>
                                        <p:cTn id="158" dur="1" fill="hold">
                                          <p:stCondLst>
                                            <p:cond delay="0"/>
                                          </p:stCondLst>
                                        </p:cTn>
                                        <p:tgtEl>
                                          <p:spTgt spid="4"/>
                                        </p:tgtEl>
                                        <p:attrNameLst>
                                          <p:attrName>style.visibility</p:attrName>
                                        </p:attrNameLst>
                                      </p:cBhvr>
                                      <p:to>
                                        <p:strVal val="visible"/>
                                      </p:to>
                                    </p:set>
                                    <p:animEffect transition="in" filter="wipe(left)">
                                      <p:cBhvr>
                                        <p:cTn id="15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p:bldP spid="162" grpId="0"/>
      <p:bldP spid="163" grpId="0"/>
      <p:bldP spid="164" grpId="0"/>
      <p:bldP spid="166" grpId="0"/>
      <p:bldP spid="167" grpId="0"/>
      <p:bldP spid="168" grpId="0"/>
      <p:bldP spid="169" grpId="0"/>
      <p:bldP spid="170" grpId="0"/>
      <p:bldP spid="171" grpId="0"/>
      <p:bldP spid="182" grpId="0"/>
      <p:bldP spid="183" grpId="0"/>
      <p:bldP spid="184" grpId="0" animBg="1"/>
      <p:bldP spid="185" grpId="0" animBg="1"/>
      <p:bldP spid="186" grpId="0" animBg="1"/>
      <p:bldP spid="187" grpId="0" animBg="1"/>
      <p:bldP spid="188" grpId="0" animBg="1"/>
      <p:bldP spid="189" grpId="0" animBg="1"/>
      <p:bldP spid="198" grpId="0"/>
      <p:bldP spid="199" grpId="0"/>
      <p:bldP spid="201" grpId="0"/>
      <p:bldP spid="202" grpId="0"/>
      <p:bldP spid="203" grpId="0"/>
      <p:bldP spid="204" grpId="0"/>
      <p:bldP spid="20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原创设计师QQ598969553      _1"/>
          <p:cNvSpPr/>
          <p:nvPr/>
        </p:nvSpPr>
        <p:spPr>
          <a:xfrm>
            <a:off x="-651634" y="3102646"/>
            <a:ext cx="5646203" cy="5646203"/>
          </a:xfrm>
          <a:prstGeom prst="ellipse">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68" name="原创设计师QQ598969553      _2"/>
          <p:cNvSpPr/>
          <p:nvPr/>
        </p:nvSpPr>
        <p:spPr>
          <a:xfrm>
            <a:off x="-2601084" y="2848420"/>
            <a:ext cx="5646203" cy="5646203"/>
          </a:xfrm>
          <a:prstGeom prst="ellipse">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69" name="原创设计师QQ598969553      _3"/>
          <p:cNvSpPr/>
          <p:nvPr/>
        </p:nvSpPr>
        <p:spPr>
          <a:xfrm>
            <a:off x="-5800691" y="-990506"/>
            <a:ext cx="7382360" cy="7382360"/>
          </a:xfrm>
          <a:prstGeom prst="ellipse">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70" name="原创设计师QQ598969553      _4"/>
          <p:cNvSpPr/>
          <p:nvPr/>
        </p:nvSpPr>
        <p:spPr>
          <a:xfrm flipH="1">
            <a:off x="1650440" y="2774894"/>
            <a:ext cx="657859" cy="657859"/>
          </a:xfrm>
          <a:prstGeom prst="ellipse">
            <a:avLst/>
          </a:prstGeom>
          <a:solidFill>
            <a:schemeClr val="accent2"/>
          </a:soli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sp>
        <p:nvSpPr>
          <p:cNvPr id="71" name="原创设计师QQ598969553      _5"/>
          <p:cNvSpPr/>
          <p:nvPr/>
        </p:nvSpPr>
        <p:spPr>
          <a:xfrm>
            <a:off x="452833" y="2474958"/>
            <a:ext cx="599872" cy="599872"/>
          </a:xfrm>
          <a:prstGeom prst="ellipse">
            <a:avLst/>
          </a:prstGeom>
          <a:solidFill>
            <a:schemeClr val="accent1"/>
          </a:soli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a typeface="微软雅黑" panose="020B0503020204020204" pitchFamily="34" charset="-122"/>
            </a:endParaRPr>
          </a:p>
        </p:txBody>
      </p:sp>
      <p:sp>
        <p:nvSpPr>
          <p:cNvPr id="72" name="原创设计师QQ598969553      _6"/>
          <p:cNvSpPr/>
          <p:nvPr/>
        </p:nvSpPr>
        <p:spPr>
          <a:xfrm>
            <a:off x="681432" y="1604171"/>
            <a:ext cx="1587499" cy="1587499"/>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accent1"/>
                </a:solidFill>
                <a:ea typeface="微软雅黑" panose="020B0503020204020204" pitchFamily="34" charset="-122"/>
              </a:rPr>
              <a:t>LOGO</a:t>
            </a:r>
            <a:endParaRPr lang="zh-CN" altLang="en-US" sz="2400" dirty="0">
              <a:solidFill>
                <a:schemeClr val="accent1"/>
              </a:solidFill>
              <a:ea typeface="微软雅黑" panose="020B0503020204020204" pitchFamily="34" charset="-122"/>
            </a:endParaRPr>
          </a:p>
        </p:txBody>
      </p:sp>
      <p:sp>
        <p:nvSpPr>
          <p:cNvPr id="73" name="原创设计师QQ598969553      _7"/>
          <p:cNvSpPr txBox="1">
            <a:spLocks/>
          </p:cNvSpPr>
          <p:nvPr/>
        </p:nvSpPr>
        <p:spPr>
          <a:xfrm>
            <a:off x="3080763" y="1987556"/>
            <a:ext cx="5639771" cy="457013"/>
          </a:xfrm>
          <a:prstGeom prst="rect">
            <a:avLst/>
          </a:prstGeom>
        </p:spPr>
        <p:txBody>
          <a:bodyPr vert="horz" lIns="9144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3200" dirty="0">
                <a:solidFill>
                  <a:prstClr val="black">
                    <a:lumMod val="85000"/>
                    <a:lumOff val="15000"/>
                  </a:prstClr>
                </a:solidFill>
                <a:latin typeface="微软雅黑" panose="020B0503020204020204" pitchFamily="34" charset="-122"/>
                <a:ea typeface="微软雅黑" panose="020B0503020204020204" pitchFamily="34" charset="-122"/>
              </a:rPr>
              <a:t>谢谢大家的观看</a:t>
            </a:r>
            <a:endParaRPr lang="en-US" altLang="ko-KR" sz="32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74" name="原创设计师QQ598969553      _8"/>
          <p:cNvSpPr txBox="1">
            <a:spLocks/>
          </p:cNvSpPr>
          <p:nvPr/>
        </p:nvSpPr>
        <p:spPr>
          <a:xfrm>
            <a:off x="3581926" y="946778"/>
            <a:ext cx="4637443" cy="1008613"/>
          </a:xfrm>
          <a:prstGeom prst="rect">
            <a:avLst/>
          </a:prstGeom>
        </p:spPr>
        <p:txBody>
          <a:bodyPr lIns="0" tIns="0" rIns="0" bIns="0"/>
          <a:lstStyle>
            <a:lvl1pPr marL="0" indent="0" algn="l" defTabSz="914400" rtl="0" eaLnBrk="1" latinLnBrk="1" hangingPunct="1">
              <a:spcBef>
                <a:spcPct val="20000"/>
              </a:spcBef>
              <a:buFont typeface="Arial" panose="020B0604020202020204" pitchFamily="34" charset="0"/>
              <a:buNone/>
              <a:defRPr sz="2800" b="1" kern="1200" baseline="0">
                <a:solidFill>
                  <a:schemeClr val="bg1"/>
                </a:solidFill>
                <a:latin typeface="Tahoma" panose="020B0604030504040204" pitchFamily="34" charset="0"/>
                <a:ea typeface="+mn-ea"/>
                <a:cs typeface="Tahoma" panose="020B0604030504040204" pitchFamily="34" charset="0"/>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r>
              <a:rPr lang="en-US" altLang="zh-CN" sz="6600" dirty="0">
                <a:solidFill>
                  <a:schemeClr val="accent1"/>
                </a:solidFill>
                <a:effectLst>
                  <a:outerShdw blurRad="63500" sx="102000" sy="102000" algn="ctr" rotWithShape="0">
                    <a:prstClr val="black">
                      <a:alpha val="40000"/>
                    </a:prstClr>
                  </a:outerShdw>
                </a:effectLst>
                <a:latin typeface="Agency FB" panose="020B0503020202020204" pitchFamily="34" charset="0"/>
                <a:ea typeface="微软雅黑" panose="020B0503020204020204" pitchFamily="34" charset="-122"/>
              </a:rPr>
              <a:t>2016</a:t>
            </a:r>
            <a:endParaRPr lang="en-US" altLang="ko-KR" sz="6600" dirty="0">
              <a:solidFill>
                <a:schemeClr val="accent1"/>
              </a:solidFill>
              <a:effectLst>
                <a:outerShdw blurRad="63500" sx="102000" sy="102000" algn="ctr" rotWithShape="0">
                  <a:prstClr val="black">
                    <a:alpha val="40000"/>
                  </a:prstClr>
                </a:outerShdw>
              </a:effectLst>
              <a:latin typeface="Agency FB" panose="020B0503020202020204" pitchFamily="34" charset="0"/>
              <a:ea typeface="微软雅黑" panose="020B0503020204020204" pitchFamily="34" charset="-122"/>
            </a:endParaRPr>
          </a:p>
        </p:txBody>
      </p:sp>
      <p:cxnSp>
        <p:nvCxnSpPr>
          <p:cNvPr id="75" name="原创设计师QQ598969553      _9"/>
          <p:cNvCxnSpPr/>
          <p:nvPr/>
        </p:nvCxnSpPr>
        <p:spPr>
          <a:xfrm>
            <a:off x="3242787" y="2544989"/>
            <a:ext cx="5334000"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6" name="原创设计师QQ598969553      _10"/>
          <p:cNvSpPr/>
          <p:nvPr/>
        </p:nvSpPr>
        <p:spPr>
          <a:xfrm>
            <a:off x="3149760" y="2643758"/>
            <a:ext cx="5501773" cy="230832"/>
          </a:xfrm>
          <a:prstGeom prst="rect">
            <a:avLst/>
          </a:prstGeom>
        </p:spPr>
        <p:txBody>
          <a:bodyPr wrap="square">
            <a:spAutoFit/>
          </a:bodyPr>
          <a:lstStyle/>
          <a:p>
            <a:pPr algn="ctr"/>
            <a:r>
              <a:rPr lang="zh-CN" altLang="en-US" sz="900" dirty="0">
                <a:solidFill>
                  <a:prstClr val="black">
                    <a:lumMod val="85000"/>
                    <a:lumOff val="15000"/>
                  </a:prstClr>
                </a:solidFill>
                <a:latin typeface="微软雅黑" panose="020B0503020204020204" pitchFamily="34" charset="-122"/>
                <a:ea typeface="微软雅黑" panose="020B0503020204020204" pitchFamily="34" charset="-122"/>
              </a:rPr>
              <a:t>是由一群行业资深人员发起和创建的专业</a:t>
            </a:r>
            <a:r>
              <a:rPr lang="en-US" altLang="zh-CN" sz="900" dirty="0" err="1">
                <a:solidFill>
                  <a:prstClr val="black">
                    <a:lumMod val="85000"/>
                    <a:lumOff val="15000"/>
                  </a:prstClr>
                </a:solidFill>
                <a:latin typeface="微软雅黑" panose="020B0503020204020204" pitchFamily="34" charset="-122"/>
                <a:ea typeface="微软雅黑" panose="020B0503020204020204" pitchFamily="34" charset="-122"/>
              </a:rPr>
              <a:t>ppt</a:t>
            </a:r>
            <a:r>
              <a:rPr lang="zh-CN" altLang="en-US" sz="900" dirty="0">
                <a:solidFill>
                  <a:prstClr val="black">
                    <a:lumMod val="85000"/>
                    <a:lumOff val="15000"/>
                  </a:prstClr>
                </a:solidFill>
                <a:latin typeface="微软雅黑" panose="020B0503020204020204" pitchFamily="34" charset="-122"/>
                <a:ea typeface="微软雅黑" panose="020B0503020204020204" pitchFamily="34" charset="-122"/>
              </a:rPr>
              <a:t>模板网。随着网络技术的不断成熟与发展，设计行业的变革</a:t>
            </a:r>
          </a:p>
        </p:txBody>
      </p:sp>
      <p:pic>
        <p:nvPicPr>
          <p:cNvPr id="12"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2305984480"/>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p:cTn id="7" dur="500" fill="hold"/>
                                        <p:tgtEl>
                                          <p:spTgt spid="71"/>
                                        </p:tgtEl>
                                        <p:attrNameLst>
                                          <p:attrName>ppt_w</p:attrName>
                                        </p:attrNameLst>
                                      </p:cBhvr>
                                      <p:tavLst>
                                        <p:tav tm="0">
                                          <p:val>
                                            <p:fltVal val="0"/>
                                          </p:val>
                                        </p:tav>
                                        <p:tav tm="100000">
                                          <p:val>
                                            <p:strVal val="#ppt_w"/>
                                          </p:val>
                                        </p:tav>
                                      </p:tavLst>
                                    </p:anim>
                                    <p:anim calcmode="lin" valueType="num">
                                      <p:cBhvr>
                                        <p:cTn id="8" dur="500" fill="hold"/>
                                        <p:tgtEl>
                                          <p:spTgt spid="71"/>
                                        </p:tgtEl>
                                        <p:attrNameLst>
                                          <p:attrName>ppt_h</p:attrName>
                                        </p:attrNameLst>
                                      </p:cBhvr>
                                      <p:tavLst>
                                        <p:tav tm="0">
                                          <p:val>
                                            <p:fltVal val="0"/>
                                          </p:val>
                                        </p:tav>
                                        <p:tav tm="100000">
                                          <p:val>
                                            <p:strVal val="#ppt_h"/>
                                          </p:val>
                                        </p:tav>
                                      </p:tavLst>
                                    </p:anim>
                                    <p:animEffect transition="in" filter="fade">
                                      <p:cBhvr>
                                        <p:cTn id="9" dur="500"/>
                                        <p:tgtEl>
                                          <p:spTgt spid="71"/>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70"/>
                                        </p:tgtEl>
                                        <p:attrNameLst>
                                          <p:attrName>style.visibility</p:attrName>
                                        </p:attrNameLst>
                                      </p:cBhvr>
                                      <p:to>
                                        <p:strVal val="visible"/>
                                      </p:to>
                                    </p:set>
                                    <p:anim calcmode="lin" valueType="num">
                                      <p:cBhvr>
                                        <p:cTn id="12" dur="500" fill="hold"/>
                                        <p:tgtEl>
                                          <p:spTgt spid="70"/>
                                        </p:tgtEl>
                                        <p:attrNameLst>
                                          <p:attrName>ppt_w</p:attrName>
                                        </p:attrNameLst>
                                      </p:cBhvr>
                                      <p:tavLst>
                                        <p:tav tm="0">
                                          <p:val>
                                            <p:fltVal val="0"/>
                                          </p:val>
                                        </p:tav>
                                        <p:tav tm="100000">
                                          <p:val>
                                            <p:strVal val="#ppt_w"/>
                                          </p:val>
                                        </p:tav>
                                      </p:tavLst>
                                    </p:anim>
                                    <p:anim calcmode="lin" valueType="num">
                                      <p:cBhvr>
                                        <p:cTn id="13" dur="500" fill="hold"/>
                                        <p:tgtEl>
                                          <p:spTgt spid="70"/>
                                        </p:tgtEl>
                                        <p:attrNameLst>
                                          <p:attrName>ppt_h</p:attrName>
                                        </p:attrNameLst>
                                      </p:cBhvr>
                                      <p:tavLst>
                                        <p:tav tm="0">
                                          <p:val>
                                            <p:fltVal val="0"/>
                                          </p:val>
                                        </p:tav>
                                        <p:tav tm="100000">
                                          <p:val>
                                            <p:strVal val="#ppt_h"/>
                                          </p:val>
                                        </p:tav>
                                      </p:tavLst>
                                    </p:anim>
                                    <p:animEffect transition="in" filter="fade">
                                      <p:cBhvr>
                                        <p:cTn id="14" dur="500"/>
                                        <p:tgtEl>
                                          <p:spTgt spid="70"/>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72"/>
                                        </p:tgtEl>
                                        <p:attrNameLst>
                                          <p:attrName>style.visibility</p:attrName>
                                        </p:attrNameLst>
                                      </p:cBhvr>
                                      <p:to>
                                        <p:strVal val="visible"/>
                                      </p:to>
                                    </p:set>
                                    <p:anim calcmode="lin" valueType="num">
                                      <p:cBhvr>
                                        <p:cTn id="17" dur="500" fill="hold"/>
                                        <p:tgtEl>
                                          <p:spTgt spid="72"/>
                                        </p:tgtEl>
                                        <p:attrNameLst>
                                          <p:attrName>ppt_w</p:attrName>
                                        </p:attrNameLst>
                                      </p:cBhvr>
                                      <p:tavLst>
                                        <p:tav tm="0">
                                          <p:val>
                                            <p:fltVal val="0"/>
                                          </p:val>
                                        </p:tav>
                                        <p:tav tm="100000">
                                          <p:val>
                                            <p:strVal val="#ppt_w"/>
                                          </p:val>
                                        </p:tav>
                                      </p:tavLst>
                                    </p:anim>
                                    <p:anim calcmode="lin" valueType="num">
                                      <p:cBhvr>
                                        <p:cTn id="18" dur="500" fill="hold"/>
                                        <p:tgtEl>
                                          <p:spTgt spid="72"/>
                                        </p:tgtEl>
                                        <p:attrNameLst>
                                          <p:attrName>ppt_h</p:attrName>
                                        </p:attrNameLst>
                                      </p:cBhvr>
                                      <p:tavLst>
                                        <p:tav tm="0">
                                          <p:val>
                                            <p:fltVal val="0"/>
                                          </p:val>
                                        </p:tav>
                                        <p:tav tm="100000">
                                          <p:val>
                                            <p:strVal val="#ppt_h"/>
                                          </p:val>
                                        </p:tav>
                                      </p:tavLst>
                                    </p:anim>
                                    <p:animEffect transition="in" filter="fade">
                                      <p:cBhvr>
                                        <p:cTn id="19" dur="500"/>
                                        <p:tgtEl>
                                          <p:spTgt spid="72"/>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69"/>
                                        </p:tgtEl>
                                        <p:attrNameLst>
                                          <p:attrName>style.visibility</p:attrName>
                                        </p:attrNameLst>
                                      </p:cBhvr>
                                      <p:to>
                                        <p:strVal val="visible"/>
                                      </p:to>
                                    </p:set>
                                    <p:animEffect transition="in" filter="fade">
                                      <p:cBhvr>
                                        <p:cTn id="23" dur="500"/>
                                        <p:tgtEl>
                                          <p:spTgt spid="6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8"/>
                                        </p:tgtEl>
                                        <p:attrNameLst>
                                          <p:attrName>style.visibility</p:attrName>
                                        </p:attrNameLst>
                                      </p:cBhvr>
                                      <p:to>
                                        <p:strVal val="visible"/>
                                      </p:to>
                                    </p:set>
                                    <p:animEffect transition="in" filter="fade">
                                      <p:cBhvr>
                                        <p:cTn id="26" dur="500"/>
                                        <p:tgtEl>
                                          <p:spTgt spid="6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67"/>
                                        </p:tgtEl>
                                        <p:attrNameLst>
                                          <p:attrName>style.visibility</p:attrName>
                                        </p:attrNameLst>
                                      </p:cBhvr>
                                      <p:to>
                                        <p:strVal val="visible"/>
                                      </p:to>
                                    </p:set>
                                    <p:animEffect transition="in" filter="fade">
                                      <p:cBhvr>
                                        <p:cTn id="29" dur="500"/>
                                        <p:tgtEl>
                                          <p:spTgt spid="67"/>
                                        </p:tgtEl>
                                      </p:cBhvr>
                                    </p:animEffect>
                                  </p:childTnLst>
                                </p:cTn>
                              </p:par>
                            </p:childTnLst>
                          </p:cTn>
                        </p:par>
                        <p:par>
                          <p:cTn id="30" fill="hold">
                            <p:stCondLst>
                              <p:cond delay="1500"/>
                            </p:stCondLst>
                            <p:childTnLst>
                              <p:par>
                                <p:cTn id="31" presetID="23" presetClass="entr" presetSubtype="36" fill="hold" grpId="0" nodeType="afterEffect">
                                  <p:stCondLst>
                                    <p:cond delay="0"/>
                                  </p:stCondLst>
                                  <p:childTnLst>
                                    <p:set>
                                      <p:cBhvr>
                                        <p:cTn id="32" dur="1" fill="hold">
                                          <p:stCondLst>
                                            <p:cond delay="0"/>
                                          </p:stCondLst>
                                        </p:cTn>
                                        <p:tgtEl>
                                          <p:spTgt spid="74"/>
                                        </p:tgtEl>
                                        <p:attrNameLst>
                                          <p:attrName>style.visibility</p:attrName>
                                        </p:attrNameLst>
                                      </p:cBhvr>
                                      <p:to>
                                        <p:strVal val="visible"/>
                                      </p:to>
                                    </p:set>
                                    <p:anim calcmode="lin" valueType="num">
                                      <p:cBhvr>
                                        <p:cTn id="33" dur="500" fill="hold"/>
                                        <p:tgtEl>
                                          <p:spTgt spid="74"/>
                                        </p:tgtEl>
                                        <p:attrNameLst>
                                          <p:attrName>ppt_w</p:attrName>
                                        </p:attrNameLst>
                                      </p:cBhvr>
                                      <p:tavLst>
                                        <p:tav tm="0">
                                          <p:val>
                                            <p:strVal val="(6*min(max(#ppt_w*#ppt_h,.3),1)-7.4)/-.7*#ppt_w"/>
                                          </p:val>
                                        </p:tav>
                                        <p:tav tm="100000">
                                          <p:val>
                                            <p:strVal val="#ppt_w"/>
                                          </p:val>
                                        </p:tav>
                                      </p:tavLst>
                                    </p:anim>
                                    <p:anim calcmode="lin" valueType="num">
                                      <p:cBhvr>
                                        <p:cTn id="34" dur="500" fill="hold"/>
                                        <p:tgtEl>
                                          <p:spTgt spid="74"/>
                                        </p:tgtEl>
                                        <p:attrNameLst>
                                          <p:attrName>ppt_h</p:attrName>
                                        </p:attrNameLst>
                                      </p:cBhvr>
                                      <p:tavLst>
                                        <p:tav tm="0">
                                          <p:val>
                                            <p:strVal val="(6*min(max(#ppt_w*#ppt_h,.3),1)-7.4)/-.7*#ppt_h"/>
                                          </p:val>
                                        </p:tav>
                                        <p:tav tm="100000">
                                          <p:val>
                                            <p:strVal val="#ppt_h"/>
                                          </p:val>
                                        </p:tav>
                                      </p:tavLst>
                                    </p:anim>
                                    <p:anim calcmode="lin" valueType="num">
                                      <p:cBhvr>
                                        <p:cTn id="35" dur="500" fill="hold"/>
                                        <p:tgtEl>
                                          <p:spTgt spid="74"/>
                                        </p:tgtEl>
                                        <p:attrNameLst>
                                          <p:attrName>ppt_x</p:attrName>
                                        </p:attrNameLst>
                                      </p:cBhvr>
                                      <p:tavLst>
                                        <p:tav tm="0">
                                          <p:val>
                                            <p:fltVal val="0.5"/>
                                          </p:val>
                                        </p:tav>
                                        <p:tav tm="100000">
                                          <p:val>
                                            <p:strVal val="#ppt_x"/>
                                          </p:val>
                                        </p:tav>
                                      </p:tavLst>
                                    </p:anim>
                                    <p:anim calcmode="lin" valueType="num">
                                      <p:cBhvr>
                                        <p:cTn id="36" dur="500" fill="hold"/>
                                        <p:tgtEl>
                                          <p:spTgt spid="74"/>
                                        </p:tgtEl>
                                        <p:attrNameLst>
                                          <p:attrName>ppt_y</p:attrName>
                                        </p:attrNameLst>
                                      </p:cBhvr>
                                      <p:tavLst>
                                        <p:tav tm="0">
                                          <p:val>
                                            <p:strVal val="1+(6*min(max(#ppt_w*#ppt_h,.3),1)-7.4)/-.7*#ppt_h/2"/>
                                          </p:val>
                                        </p:tav>
                                        <p:tav tm="100000">
                                          <p:val>
                                            <p:strVal val="#ppt_y"/>
                                          </p:val>
                                        </p:tav>
                                      </p:tavLst>
                                    </p:anim>
                                  </p:childTnLst>
                                </p:cTn>
                              </p:par>
                            </p:childTnLst>
                          </p:cTn>
                        </p:par>
                        <p:par>
                          <p:cTn id="37" fill="hold">
                            <p:stCondLst>
                              <p:cond delay="2000"/>
                            </p:stCondLst>
                            <p:childTnLst>
                              <p:par>
                                <p:cTn id="38" presetID="23" presetClass="entr" presetSubtype="288" fill="hold" grpId="0" nodeType="afterEffect">
                                  <p:stCondLst>
                                    <p:cond delay="0"/>
                                  </p:stCondLst>
                                  <p:iterate type="lt">
                                    <p:tmPct val="10000"/>
                                  </p:iterate>
                                  <p:childTnLst>
                                    <p:set>
                                      <p:cBhvr>
                                        <p:cTn id="39" dur="1" fill="hold">
                                          <p:stCondLst>
                                            <p:cond delay="0"/>
                                          </p:stCondLst>
                                        </p:cTn>
                                        <p:tgtEl>
                                          <p:spTgt spid="73"/>
                                        </p:tgtEl>
                                        <p:attrNameLst>
                                          <p:attrName>style.visibility</p:attrName>
                                        </p:attrNameLst>
                                      </p:cBhvr>
                                      <p:to>
                                        <p:strVal val="visible"/>
                                      </p:to>
                                    </p:set>
                                    <p:anim calcmode="lin" valueType="num">
                                      <p:cBhvr>
                                        <p:cTn id="40" dur="500" fill="hold"/>
                                        <p:tgtEl>
                                          <p:spTgt spid="73"/>
                                        </p:tgtEl>
                                        <p:attrNameLst>
                                          <p:attrName>ppt_w</p:attrName>
                                        </p:attrNameLst>
                                      </p:cBhvr>
                                      <p:tavLst>
                                        <p:tav tm="0">
                                          <p:val>
                                            <p:strVal val="4/3*#ppt_w"/>
                                          </p:val>
                                        </p:tav>
                                        <p:tav tm="100000">
                                          <p:val>
                                            <p:strVal val="#ppt_w"/>
                                          </p:val>
                                        </p:tav>
                                      </p:tavLst>
                                    </p:anim>
                                    <p:anim calcmode="lin" valueType="num">
                                      <p:cBhvr>
                                        <p:cTn id="41" dur="500" fill="hold"/>
                                        <p:tgtEl>
                                          <p:spTgt spid="73"/>
                                        </p:tgtEl>
                                        <p:attrNameLst>
                                          <p:attrName>ppt_h</p:attrName>
                                        </p:attrNameLst>
                                      </p:cBhvr>
                                      <p:tavLst>
                                        <p:tav tm="0">
                                          <p:val>
                                            <p:strVal val="4/3*#ppt_h"/>
                                          </p:val>
                                        </p:tav>
                                        <p:tav tm="100000">
                                          <p:val>
                                            <p:strVal val="#ppt_h"/>
                                          </p:val>
                                        </p:tav>
                                      </p:tavLst>
                                    </p:anim>
                                  </p:childTnLst>
                                </p:cTn>
                              </p:par>
                            </p:childTnLst>
                          </p:cTn>
                        </p:par>
                        <p:par>
                          <p:cTn id="42" fill="hold">
                            <p:stCondLst>
                              <p:cond delay="2800"/>
                            </p:stCondLst>
                            <p:childTnLst>
                              <p:par>
                                <p:cTn id="43" presetID="22" presetClass="entr" presetSubtype="8" fill="hold" nodeType="afterEffect">
                                  <p:stCondLst>
                                    <p:cond delay="0"/>
                                  </p:stCondLst>
                                  <p:childTnLst>
                                    <p:set>
                                      <p:cBhvr>
                                        <p:cTn id="44" dur="1" fill="hold">
                                          <p:stCondLst>
                                            <p:cond delay="0"/>
                                          </p:stCondLst>
                                        </p:cTn>
                                        <p:tgtEl>
                                          <p:spTgt spid="75"/>
                                        </p:tgtEl>
                                        <p:attrNameLst>
                                          <p:attrName>style.visibility</p:attrName>
                                        </p:attrNameLst>
                                      </p:cBhvr>
                                      <p:to>
                                        <p:strVal val="visible"/>
                                      </p:to>
                                    </p:set>
                                    <p:animEffect transition="in" filter="wipe(left)">
                                      <p:cBhvr>
                                        <p:cTn id="45" dur="500"/>
                                        <p:tgtEl>
                                          <p:spTgt spid="75"/>
                                        </p:tgtEl>
                                      </p:cBhvr>
                                    </p:animEffect>
                                  </p:childTnLst>
                                </p:cTn>
                              </p:par>
                            </p:childTnLst>
                          </p:cTn>
                        </p:par>
                        <p:par>
                          <p:cTn id="46" fill="hold">
                            <p:stCondLst>
                              <p:cond delay="3300"/>
                            </p:stCondLst>
                            <p:childTnLst>
                              <p:par>
                                <p:cTn id="47" presetID="12" presetClass="entr" presetSubtype="1" fill="hold" grpId="0" nodeType="afterEffect">
                                  <p:stCondLst>
                                    <p:cond delay="0"/>
                                  </p:stCondLst>
                                  <p:childTnLst>
                                    <p:set>
                                      <p:cBhvr>
                                        <p:cTn id="48" dur="1" fill="hold">
                                          <p:stCondLst>
                                            <p:cond delay="0"/>
                                          </p:stCondLst>
                                        </p:cTn>
                                        <p:tgtEl>
                                          <p:spTgt spid="76"/>
                                        </p:tgtEl>
                                        <p:attrNameLst>
                                          <p:attrName>style.visibility</p:attrName>
                                        </p:attrNameLst>
                                      </p:cBhvr>
                                      <p:to>
                                        <p:strVal val="visible"/>
                                      </p:to>
                                    </p:set>
                                    <p:anim calcmode="lin" valueType="num">
                                      <p:cBhvr additive="base">
                                        <p:cTn id="49" dur="500"/>
                                        <p:tgtEl>
                                          <p:spTgt spid="76"/>
                                        </p:tgtEl>
                                        <p:attrNameLst>
                                          <p:attrName>ppt_y</p:attrName>
                                        </p:attrNameLst>
                                      </p:cBhvr>
                                      <p:tavLst>
                                        <p:tav tm="0">
                                          <p:val>
                                            <p:strVal val="#ppt_y-#ppt_h*1.125000"/>
                                          </p:val>
                                        </p:tav>
                                        <p:tav tm="100000">
                                          <p:val>
                                            <p:strVal val="#ppt_y"/>
                                          </p:val>
                                        </p:tav>
                                      </p:tavLst>
                                    </p:anim>
                                    <p:animEffect transition="in" filter="wipe(down)">
                                      <p:cBhvr>
                                        <p:cTn id="50"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animBg="1"/>
      <p:bldP spid="70" grpId="0" animBg="1"/>
      <p:bldP spid="71" grpId="0" animBg="1"/>
      <p:bldP spid="72" grpId="0" animBg="1"/>
      <p:bldP spid="73" grpId="0"/>
      <p:bldP spid="74" grpId="0"/>
      <p:bldP spid="7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2"/>
          <p:cNvSpPr/>
          <p:nvPr/>
        </p:nvSpPr>
        <p:spPr>
          <a:xfrm>
            <a:off x="1681889" y="2209695"/>
            <a:ext cx="447675" cy="492593"/>
          </a:xfrm>
          <a:custGeom>
            <a:avLst/>
            <a:gdLst>
              <a:gd name="connsiteX0" fmla="*/ 0 w 561975"/>
              <a:gd name="connsiteY0" fmla="*/ 0 h 547688"/>
              <a:gd name="connsiteX1" fmla="*/ 552450 w 561975"/>
              <a:gd name="connsiteY1" fmla="*/ 547688 h 547688"/>
              <a:gd name="connsiteX2" fmla="*/ 561975 w 561975"/>
              <a:gd name="connsiteY2" fmla="*/ 0 h 547688"/>
              <a:gd name="connsiteX3" fmla="*/ 0 w 561975"/>
              <a:gd name="connsiteY3" fmla="*/ 0 h 547688"/>
              <a:gd name="connsiteX0" fmla="*/ 0 w 576263"/>
              <a:gd name="connsiteY0" fmla="*/ 0 h 547688"/>
              <a:gd name="connsiteX1" fmla="*/ 566738 w 576263"/>
              <a:gd name="connsiteY1" fmla="*/ 547688 h 547688"/>
              <a:gd name="connsiteX2" fmla="*/ 576263 w 576263"/>
              <a:gd name="connsiteY2" fmla="*/ 0 h 547688"/>
              <a:gd name="connsiteX3" fmla="*/ 0 w 576263"/>
              <a:gd name="connsiteY3" fmla="*/ 0 h 547688"/>
              <a:gd name="connsiteX0" fmla="*/ 0 w 576263"/>
              <a:gd name="connsiteY0" fmla="*/ 0 h 571500"/>
              <a:gd name="connsiteX1" fmla="*/ 566738 w 576263"/>
              <a:gd name="connsiteY1" fmla="*/ 571500 h 571500"/>
              <a:gd name="connsiteX2" fmla="*/ 576263 w 576263"/>
              <a:gd name="connsiteY2" fmla="*/ 0 h 571500"/>
              <a:gd name="connsiteX3" fmla="*/ 0 w 576263"/>
              <a:gd name="connsiteY3" fmla="*/ 0 h 571500"/>
              <a:gd name="connsiteX0" fmla="*/ 0 w 576263"/>
              <a:gd name="connsiteY0" fmla="*/ 0 h 576263"/>
              <a:gd name="connsiteX1" fmla="*/ 571335 w 576263"/>
              <a:gd name="connsiteY1" fmla="*/ 576263 h 576263"/>
              <a:gd name="connsiteX2" fmla="*/ 576263 w 576263"/>
              <a:gd name="connsiteY2" fmla="*/ 0 h 576263"/>
              <a:gd name="connsiteX3" fmla="*/ 0 w 576263"/>
              <a:gd name="connsiteY3" fmla="*/ 0 h 576263"/>
              <a:gd name="connsiteX0" fmla="*/ 0 w 576448"/>
              <a:gd name="connsiteY0" fmla="*/ 0 h 576263"/>
              <a:gd name="connsiteX1" fmla="*/ 575933 w 576448"/>
              <a:gd name="connsiteY1" fmla="*/ 576263 h 576263"/>
              <a:gd name="connsiteX2" fmla="*/ 576263 w 576448"/>
              <a:gd name="connsiteY2" fmla="*/ 0 h 576263"/>
              <a:gd name="connsiteX3" fmla="*/ 0 w 576448"/>
              <a:gd name="connsiteY3" fmla="*/ 0 h 576263"/>
            </a:gdLst>
            <a:ahLst/>
            <a:cxnLst>
              <a:cxn ang="0">
                <a:pos x="connsiteX0" y="connsiteY0"/>
              </a:cxn>
              <a:cxn ang="0">
                <a:pos x="connsiteX1" y="connsiteY1"/>
              </a:cxn>
              <a:cxn ang="0">
                <a:pos x="connsiteX2" y="connsiteY2"/>
              </a:cxn>
              <a:cxn ang="0">
                <a:pos x="connsiteX3" y="connsiteY3"/>
              </a:cxn>
            </a:cxnLst>
            <a:rect l="l" t="t" r="r" b="b"/>
            <a:pathLst>
              <a:path w="576448" h="576263">
                <a:moveTo>
                  <a:pt x="0" y="0"/>
                </a:moveTo>
                <a:lnTo>
                  <a:pt x="575933" y="576263"/>
                </a:lnTo>
                <a:cubicBezTo>
                  <a:pt x="577576" y="384175"/>
                  <a:pt x="574620" y="192088"/>
                  <a:pt x="576263" y="0"/>
                </a:cubicBezTo>
                <a:lnTo>
                  <a:pt x="0" y="0"/>
                </a:lnTo>
                <a:close/>
              </a:path>
            </a:pathLst>
          </a:custGeom>
          <a:solidFill>
            <a:srgbClr val="619428"/>
          </a:solidFill>
          <a:ln>
            <a:no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anchor="ctr"/>
          <a:lstStyle/>
          <a:p>
            <a:pPr algn="ctr" defTabSz="685783">
              <a:defRPr/>
            </a:pPr>
            <a:endParaRPr lang="zh-CN" altLang="en-US" sz="1400">
              <a:solidFill>
                <a:prstClr val="white"/>
              </a:solidFill>
            </a:endParaRPr>
          </a:p>
        </p:txBody>
      </p:sp>
      <p:sp>
        <p:nvSpPr>
          <p:cNvPr id="4" name="矩形 3"/>
          <p:cNvSpPr/>
          <p:nvPr/>
        </p:nvSpPr>
        <p:spPr>
          <a:xfrm>
            <a:off x="2124076" y="2212400"/>
            <a:ext cx="7019925" cy="492919"/>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lIns="134997" tIns="0" rIns="134997" bIns="0" anchor="ctr"/>
          <a:lstStyle/>
          <a:p>
            <a:pPr algn="ctr" defTabSz="685783">
              <a:defRPr/>
            </a:pPr>
            <a:r>
              <a:rPr lang="en-US" altLang="zh-CN" sz="2100" dirty="0">
                <a:solidFill>
                  <a:prstClr val="whit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eiryo" panose="020B0604030504040204" pitchFamily="34" charset="-128"/>
              </a:rPr>
              <a:t>www.PPTBZ.com</a:t>
            </a:r>
            <a:endParaRPr lang="zh-CN" altLang="en-US" sz="2100" dirty="0">
              <a:solidFill>
                <a:srgbClr val="CEEAB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eiryo" panose="020B0604030504040204" pitchFamily="34" charset="-128"/>
            </a:endParaRPr>
          </a:p>
        </p:txBody>
      </p:sp>
      <p:sp>
        <p:nvSpPr>
          <p:cNvPr id="7" name="矩形 6"/>
          <p:cNvSpPr/>
          <p:nvPr/>
        </p:nvSpPr>
        <p:spPr>
          <a:xfrm>
            <a:off x="2" y="1636569"/>
            <a:ext cx="6984207" cy="58145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685783">
              <a:defRPr/>
            </a:pPr>
            <a:r>
              <a:rPr lang="zh-CN" altLang="en-US" sz="2400" spc="150" dirty="0">
                <a:solidFill>
                  <a:srgbClr val="FFFFFF"/>
                </a:solidFill>
                <a:effectLst>
                  <a:outerShdw blurRad="50800" dist="38100" algn="l" rotWithShape="0">
                    <a:prstClr val="black">
                      <a:alpha val="40000"/>
                    </a:prstClr>
                  </a:outerShdw>
                </a:effectLst>
                <a:latin typeface="微软雅黑" panose="020B0503020204020204" pitchFamily="34" charset="-122"/>
                <a:ea typeface="微软雅黑" panose="020B0503020204020204" pitchFamily="34" charset="-122"/>
              </a:rPr>
              <a:t>                   </a:t>
            </a:r>
            <a:r>
              <a:rPr lang="zh-CN" altLang="en-US" sz="2100" spc="150"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更多精品</a:t>
            </a:r>
            <a:r>
              <a:rPr lang="en-US" altLang="zh-CN" sz="2100" spc="150"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PPT</a:t>
            </a:r>
            <a:r>
              <a:rPr lang="zh-CN" altLang="en-US" sz="2100" spc="150"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资源尽在</a:t>
            </a:r>
            <a:r>
              <a:rPr lang="en-US" altLang="zh-CN" sz="2100" spc="150"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—PPT</a:t>
            </a:r>
            <a:r>
              <a:rPr lang="zh-CN" altLang="en-US" sz="2100" spc="150" dirty="0">
                <a:solidFill>
                  <a:srgbClr val="FFFFFF"/>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宝藏！</a:t>
            </a:r>
          </a:p>
        </p:txBody>
      </p:sp>
      <p:sp>
        <p:nvSpPr>
          <p:cNvPr id="6" name="直角三角形 5"/>
          <p:cNvSpPr/>
          <p:nvPr/>
        </p:nvSpPr>
        <p:spPr>
          <a:xfrm>
            <a:off x="6984207" y="1633539"/>
            <a:ext cx="640276" cy="584488"/>
          </a:xfrm>
          <a:prstGeom prst="rtTriangle">
            <a:avLst/>
          </a:prstGeom>
          <a:solidFill>
            <a:srgbClr val="007CA8"/>
          </a:solidFill>
          <a:ln>
            <a:noFill/>
          </a:ln>
        </p:spPr>
        <p:style>
          <a:lnRef idx="2">
            <a:schemeClr val="accent1">
              <a:shade val="50000"/>
            </a:schemeClr>
          </a:lnRef>
          <a:fillRef idx="1">
            <a:schemeClr val="accent1"/>
          </a:fillRef>
          <a:effectRef idx="0">
            <a:schemeClr val="accent1"/>
          </a:effectRef>
          <a:fontRef idx="minor">
            <a:schemeClr val="lt1"/>
          </a:fontRef>
        </p:style>
        <p:txBody>
          <a:bodyPr lIns="68579" tIns="34289" rIns="68579" bIns="34289" anchor="ctr"/>
          <a:lstStyle/>
          <a:p>
            <a:pPr algn="ctr" defTabSz="685783">
              <a:defRPr/>
            </a:pPr>
            <a:endParaRPr lang="zh-CN" altLang="en-US" sz="1400">
              <a:solidFill>
                <a:prstClr val="white"/>
              </a:solidFill>
            </a:endParaRPr>
          </a:p>
        </p:txBody>
      </p:sp>
      <p:sp>
        <p:nvSpPr>
          <p:cNvPr id="12" name="矩形 11"/>
          <p:cNvSpPr/>
          <p:nvPr/>
        </p:nvSpPr>
        <p:spPr>
          <a:xfrm>
            <a:off x="1936374" y="2940768"/>
            <a:ext cx="5179807" cy="1269578"/>
          </a:xfrm>
          <a:prstGeom prst="rect">
            <a:avLst/>
          </a:prstGeom>
          <a:noFill/>
          <a:ln w="25400" cap="flat" cmpd="sng" algn="ctr">
            <a:noFill/>
            <a:prstDash val="solid"/>
          </a:ln>
          <a:effectLst/>
        </p:spPr>
        <p:txBody>
          <a:bodyPr lIns="68579" tIns="34289" rIns="68579" bIns="34289" rtlCol="0" anchor="ctr"/>
          <a:lstStyle/>
          <a:p>
            <a:pPr defTabSz="685783">
              <a:lnSpc>
                <a:spcPts val="1800"/>
              </a:lnSpc>
            </a:pPr>
            <a:r>
              <a:rPr lang="en-US" altLang="zh-CN" sz="900" kern="0" dirty="0">
                <a:solidFill>
                  <a:srgbClr val="EEECE1">
                    <a:lumMod val="25000"/>
                  </a:srgbClr>
                </a:solidFill>
                <a:latin typeface="微软雅黑" panose="020B0503020204020204" pitchFamily="34" charset="-122"/>
                <a:ea typeface="微软雅黑" panose="020B0503020204020204" pitchFamily="34" charset="-122"/>
              </a:rPr>
              <a:t> </a:t>
            </a:r>
          </a:p>
        </p:txBody>
      </p:sp>
      <p:pic>
        <p:nvPicPr>
          <p:cNvPr id="2" name="图片 1">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2609" y="2998883"/>
            <a:ext cx="2571429" cy="761905"/>
          </a:xfrm>
          <a:prstGeom prst="rect">
            <a:avLst/>
          </a:prstGeom>
        </p:spPr>
      </p:pic>
    </p:spTree>
    <p:extLst>
      <p:ext uri="{BB962C8B-B14F-4D97-AF65-F5344CB8AC3E}">
        <p14:creationId xmlns:p14="http://schemas.microsoft.com/office/powerpoint/2010/main" val="2497967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原创设计师QQ598969553      _2" descr="C:\Users\Administrator\Desktop\2010年中粮面业漯河有限公司.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629" y="1486453"/>
            <a:ext cx="3828883" cy="1782802"/>
          </a:xfrm>
          <a:prstGeom prst="rect">
            <a:avLst/>
          </a:prstGeom>
          <a:noFill/>
          <a:extLst>
            <a:ext uri="{909E8E84-426E-40DD-AFC4-6F175D3DCCD1}">
              <a14:hiddenFill xmlns:a14="http://schemas.microsoft.com/office/drawing/2010/main">
                <a:solidFill>
                  <a:srgbClr val="FFFFFF"/>
                </a:solidFill>
              </a14:hiddenFill>
            </a:ext>
          </a:extLst>
        </p:spPr>
      </p:pic>
      <p:sp>
        <p:nvSpPr>
          <p:cNvPr id="109" name="原创设计师QQ598969553      _3"/>
          <p:cNvSpPr>
            <a:spLocks noChangeArrowheads="1"/>
          </p:cNvSpPr>
          <p:nvPr/>
        </p:nvSpPr>
        <p:spPr bwMode="auto">
          <a:xfrm>
            <a:off x="4863511" y="1483702"/>
            <a:ext cx="3339904" cy="1772840"/>
          </a:xfrm>
          <a:prstGeom prst="rect">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zh-CN" sz="1350" dirty="0">
              <a:solidFill>
                <a:prstClr val="black"/>
              </a:solidFill>
              <a:ea typeface="微软雅黑" panose="020B0503020204020204" pitchFamily="34" charset="-122"/>
              <a:sym typeface="宋体" pitchFamily="2" charset="-122"/>
            </a:endParaRPr>
          </a:p>
        </p:txBody>
      </p:sp>
      <p:sp>
        <p:nvSpPr>
          <p:cNvPr id="110" name="原创设计师QQ598969553      _4"/>
          <p:cNvSpPr>
            <a:spLocks noChangeArrowheads="1"/>
          </p:cNvSpPr>
          <p:nvPr/>
        </p:nvSpPr>
        <p:spPr bwMode="auto">
          <a:xfrm>
            <a:off x="5062342" y="1684597"/>
            <a:ext cx="2881470" cy="1327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wrap="square" lIns="68545" tIns="34272" rIns="68545" bIns="34272">
            <a:spAutoFit/>
          </a:bodyPr>
          <a:lstStyle/>
          <a:p>
            <a:pPr defTabSz="604484">
              <a:lnSpc>
                <a:spcPct val="130000"/>
              </a:lnSpc>
              <a:spcAft>
                <a:spcPts val="375"/>
              </a:spcAft>
              <a:defRPr/>
            </a:pPr>
            <a:r>
              <a:rPr lang="zh-CN" altLang="en-US" sz="825" kern="0" dirty="0">
                <a:solidFill>
                  <a:sysClr val="window" lastClr="FFFFFF"/>
                </a:solidFill>
                <a:latin typeface="微软雅黑" pitchFamily="34" charset="-122"/>
                <a:ea typeface="微软雅黑" pitchFamily="34" charset="-122"/>
                <a:sym typeface="方正兰亭黑_GBK" pitchFamily="2" charset="-122"/>
              </a:rPr>
              <a:t>       右键点击图片选择设置图片格式可直接替换图片。</a:t>
            </a:r>
            <a:endParaRPr lang="en-US" sz="825" kern="0" dirty="0">
              <a:solidFill>
                <a:sysClr val="window" lastClr="FFFFFF"/>
              </a:solidFill>
              <a:latin typeface="微软雅黑" pitchFamily="34" charset="-122"/>
              <a:ea typeface="微软雅黑" pitchFamily="34" charset="-122"/>
              <a:sym typeface="方正兰亭黑_GBK" pitchFamily="2" charset="-122"/>
            </a:endParaRPr>
          </a:p>
          <a:p>
            <a:pPr defTabSz="604484">
              <a:lnSpc>
                <a:spcPct val="130000"/>
              </a:lnSpc>
              <a:spcAft>
                <a:spcPts val="375"/>
              </a:spcAft>
              <a:defRPr/>
            </a:pPr>
            <a:r>
              <a:rPr lang="zh-CN" altLang="en-US" sz="825" kern="0" dirty="0">
                <a:solidFill>
                  <a:sysClr val="window" lastClr="FFFFFF"/>
                </a:solidFill>
                <a:latin typeface="微软雅黑" pitchFamily="34" charset="-122"/>
                <a:ea typeface="微软雅黑" pitchFamily="34" charset="-122"/>
                <a:sym typeface="方正兰亭黑_GBK" pitchFamily="2" charset="-122"/>
              </a:rPr>
              <a:t>您可以点击文字框输入您的描述说明，或者通过复制粘贴，在此录入上述图表的综合描述说明。</a:t>
            </a:r>
            <a:endParaRPr lang="en-US" sz="825" kern="0" dirty="0">
              <a:solidFill>
                <a:sysClr val="window" lastClr="FFFFFF"/>
              </a:solidFill>
              <a:latin typeface="微软雅黑" pitchFamily="34" charset="-122"/>
              <a:ea typeface="微软雅黑" pitchFamily="34" charset="-122"/>
              <a:sym typeface="方正兰亭黑_GBK" pitchFamily="2" charset="-122"/>
            </a:endParaRPr>
          </a:p>
          <a:p>
            <a:pPr defTabSz="604484">
              <a:lnSpc>
                <a:spcPct val="130000"/>
              </a:lnSpc>
              <a:spcAft>
                <a:spcPts val="375"/>
              </a:spcAft>
              <a:defRPr/>
            </a:pPr>
            <a:r>
              <a:rPr lang="zh-CN" altLang="en-US" sz="825" kern="0" dirty="0">
                <a:solidFill>
                  <a:sysClr val="window" lastClr="FFFFFF"/>
                </a:solidFill>
                <a:latin typeface="微软雅黑" pitchFamily="34" charset="-122"/>
                <a:ea typeface="微软雅黑" pitchFamily="34" charset="-122"/>
                <a:sym typeface="方正兰亭黑_GBK" pitchFamily="2" charset="-122"/>
              </a:rPr>
              <a:t>       在此录入上述图表的综合描述说明，在此录入上述图表的综合描述说明，在此录入上述图表的综合描述说明，在此录入上述图表的综合描述说明，在此录入上述图表的综合描述说明 。</a:t>
            </a:r>
            <a:endParaRPr lang="en-US" sz="825" kern="0" dirty="0">
              <a:solidFill>
                <a:sysClr val="window" lastClr="FFFFFF"/>
              </a:solidFill>
              <a:latin typeface="微软雅黑" pitchFamily="34" charset="-122"/>
              <a:ea typeface="微软雅黑" pitchFamily="34" charset="-122"/>
              <a:sym typeface="方正兰亭黑_GBK" pitchFamily="2" charset="-122"/>
            </a:endParaRPr>
          </a:p>
        </p:txBody>
      </p:sp>
      <p:sp>
        <p:nvSpPr>
          <p:cNvPr id="111" name="原创设计师QQ598969553      _5"/>
          <p:cNvSpPr>
            <a:spLocks noChangeArrowheads="1"/>
          </p:cNvSpPr>
          <p:nvPr/>
        </p:nvSpPr>
        <p:spPr bwMode="auto">
          <a:xfrm>
            <a:off x="1063308" y="3605614"/>
            <a:ext cx="7134026" cy="6093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lIns="68545" tIns="34272" rIns="68545" bIns="34272">
            <a:spAutoFit/>
          </a:bodyPr>
          <a:lstStyle/>
          <a:p>
            <a:pPr algn="ctr" defTabSz="604484">
              <a:lnSpc>
                <a:spcPct val="130000"/>
              </a:lnSpc>
              <a:defRPr/>
            </a:pPr>
            <a:r>
              <a:rPr lang="zh-CN" altLang="en-US" sz="900" kern="0" dirty="0">
                <a:latin typeface="微软雅黑" pitchFamily="34" charset="-122"/>
                <a:ea typeface="微软雅黑" pitchFamily="34" charset="-122"/>
                <a:sym typeface="方正兰亭黑_GBK" pitchFamily="2" charset="-122"/>
              </a:rPr>
              <a:t>在此录入上述图表的综合描述说明，在此录入上述图表的综合描述说明。在此录入上述图表的综合描述说明，在此录入上述图表的描述说明，在此录入上述图表的综合描述说明，在此录入上述图表的综合描述说明。</a:t>
            </a:r>
            <a:endParaRPr lang="en-US" sz="900" kern="0" dirty="0">
              <a:latin typeface="微软雅黑" pitchFamily="34" charset="-122"/>
              <a:ea typeface="微软雅黑" pitchFamily="34" charset="-122"/>
              <a:sym typeface="方正兰亭黑_GBK" pitchFamily="2" charset="-122"/>
            </a:endParaRPr>
          </a:p>
          <a:p>
            <a:pPr algn="ctr" defTabSz="604484">
              <a:lnSpc>
                <a:spcPct val="130000"/>
              </a:lnSpc>
              <a:defRPr/>
            </a:pPr>
            <a:r>
              <a:rPr lang="zh-CN" altLang="en-US" sz="900" kern="0" dirty="0">
                <a:latin typeface="微软雅黑" pitchFamily="34" charset="-122"/>
                <a:ea typeface="微软雅黑" pitchFamily="34" charset="-122"/>
                <a:sym typeface="方正兰亭黑_GBK" pitchFamily="2" charset="-122"/>
              </a:rPr>
              <a:t>在此录入上述图表的综合描述说明，在此录入上述图表的综合描述说明。在此录入上述图表的综合描述说明。</a:t>
            </a:r>
          </a:p>
        </p:txBody>
      </p:sp>
      <p:grpSp>
        <p:nvGrpSpPr>
          <p:cNvPr id="112" name="原创设计师QQ598969553      _6"/>
          <p:cNvGrpSpPr>
            <a:grpSpLocks/>
          </p:cNvGrpSpPr>
          <p:nvPr/>
        </p:nvGrpSpPr>
        <p:grpSpPr bwMode="auto">
          <a:xfrm>
            <a:off x="2982978" y="1749668"/>
            <a:ext cx="165094" cy="260327"/>
            <a:chOff x="0" y="0"/>
            <a:chExt cx="474034" cy="743490"/>
          </a:xfrm>
        </p:grpSpPr>
        <p:grpSp>
          <p:nvGrpSpPr>
            <p:cNvPr id="113" name="组合 15"/>
            <p:cNvGrpSpPr>
              <a:grpSpLocks/>
            </p:cNvGrpSpPr>
            <p:nvPr/>
          </p:nvGrpSpPr>
          <p:grpSpPr bwMode="auto">
            <a:xfrm>
              <a:off x="0" y="0"/>
              <a:ext cx="474034" cy="743490"/>
              <a:chOff x="0" y="0"/>
              <a:chExt cx="474034" cy="743490"/>
            </a:xfrm>
          </p:grpSpPr>
          <p:sp>
            <p:nvSpPr>
              <p:cNvPr id="117" name="同心圆 17"/>
              <p:cNvSpPr>
                <a:spLocks noChangeArrowheads="1"/>
              </p:cNvSpPr>
              <p:nvPr/>
            </p:nvSpPr>
            <p:spPr bwMode="auto">
              <a:xfrm>
                <a:off x="0" y="0"/>
                <a:ext cx="474034" cy="474034"/>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C00000"/>
              </a:solidFill>
              <a:ln>
                <a:noFill/>
              </a:ln>
              <a:extLst>
                <a:ext uri="{91240B29-F687-4F45-9708-019B960494DF}">
                  <a14:hiddenLine xmlns:a14="http://schemas.microsoft.com/office/drawing/2010/main" w="12700" cap="flat" cmpd="sng">
                    <a:solidFill>
                      <a:srgbClr val="42719B"/>
                    </a:solidFill>
                    <a:bevel/>
                    <a:headEnd/>
                    <a:tailEnd/>
                  </a14:hiddenLine>
                </a:ext>
              </a:extLst>
            </p:spPr>
            <p:txBody>
              <a:bodyPr anchor="ctr"/>
              <a:lstStyle/>
              <a:p>
                <a:pPr algn="ctr" defTabSz="604484">
                  <a:defRPr/>
                </a:pPr>
                <a:endParaRPr lang="zh-CN" altLang="zh-CN" kern="0" dirty="0">
                  <a:solidFill>
                    <a:sysClr val="windowText" lastClr="000000">
                      <a:lumMod val="65000"/>
                      <a:lumOff val="35000"/>
                    </a:sysClr>
                  </a:solidFill>
                  <a:latin typeface="微软雅黑" pitchFamily="34" charset="-122"/>
                  <a:ea typeface="微软雅黑" panose="020B0503020204020204" pitchFamily="34" charset="-122"/>
                  <a:sym typeface="宋体" pitchFamily="2" charset="-122"/>
                </a:endParaRPr>
              </a:p>
            </p:txBody>
          </p:sp>
          <p:sp>
            <p:nvSpPr>
              <p:cNvPr id="118" name="等腰三角形 18"/>
              <p:cNvSpPr>
                <a:spLocks noChangeArrowheads="1"/>
              </p:cNvSpPr>
              <p:nvPr/>
            </p:nvSpPr>
            <p:spPr bwMode="auto">
              <a:xfrm rot="10800000">
                <a:off x="28216" y="351576"/>
                <a:ext cx="417601" cy="391914"/>
              </a:xfrm>
              <a:prstGeom prst="triangle">
                <a:avLst>
                  <a:gd name="adj" fmla="val 50000"/>
                </a:avLst>
              </a:prstGeom>
              <a:solidFill>
                <a:srgbClr val="C00000"/>
              </a:solidFill>
              <a:ln>
                <a:noFill/>
              </a:ln>
              <a:extLst>
                <a:ext uri="{91240B29-F687-4F45-9708-019B960494DF}">
                  <a14:hiddenLine xmlns:a14="http://schemas.microsoft.com/office/drawing/2010/main" w="12700" cap="flat" cmpd="sng">
                    <a:solidFill>
                      <a:srgbClr val="42719B"/>
                    </a:solidFill>
                    <a:bevel/>
                    <a:headEnd/>
                    <a:tailEnd/>
                  </a14:hiddenLine>
                </a:ext>
              </a:extLst>
            </p:spPr>
            <p:txBody>
              <a:bodyPr anchor="ctr"/>
              <a:lstStyle/>
              <a:p>
                <a:pPr algn="ctr" defTabSz="604484">
                  <a:defRPr/>
                </a:pPr>
                <a:endParaRPr lang="zh-CN" altLang="zh-CN" kern="0" dirty="0">
                  <a:solidFill>
                    <a:sysClr val="windowText" lastClr="000000">
                      <a:lumMod val="65000"/>
                      <a:lumOff val="35000"/>
                    </a:sysClr>
                  </a:solidFill>
                  <a:latin typeface="微软雅黑" pitchFamily="34" charset="-122"/>
                  <a:ea typeface="微软雅黑" panose="020B0503020204020204" pitchFamily="34" charset="-122"/>
                  <a:sym typeface="宋体" pitchFamily="2" charset="-122"/>
                </a:endParaRPr>
              </a:p>
            </p:txBody>
          </p:sp>
        </p:grpSp>
        <p:sp>
          <p:nvSpPr>
            <p:cNvPr id="116" name="椭圆 16"/>
            <p:cNvSpPr>
              <a:spLocks noChangeArrowheads="1"/>
            </p:cNvSpPr>
            <p:nvPr/>
          </p:nvSpPr>
          <p:spPr bwMode="auto">
            <a:xfrm>
              <a:off x="165009" y="165009"/>
              <a:ext cx="144016" cy="144016"/>
            </a:xfrm>
            <a:prstGeom prst="ellipse">
              <a:avLst/>
            </a:prstGeom>
            <a:solidFill>
              <a:srgbClr val="C00000"/>
            </a:solidFill>
            <a:ln>
              <a:noFill/>
            </a:ln>
            <a:extLst>
              <a:ext uri="{91240B29-F687-4F45-9708-019B960494DF}">
                <a14:hiddenLine xmlns:a14="http://schemas.microsoft.com/office/drawing/2010/main" w="12700" cap="flat" cmpd="sng">
                  <a:solidFill>
                    <a:srgbClr val="42719B"/>
                  </a:solidFill>
                  <a:bevel/>
                  <a:headEnd/>
                  <a:tailEnd/>
                </a14:hiddenLine>
              </a:ext>
            </a:extLst>
          </p:spPr>
          <p:txBody>
            <a:bodyPr anchor="ctr"/>
            <a:lstStyle/>
            <a:p>
              <a:pPr algn="ctr" defTabSz="604484">
                <a:defRPr/>
              </a:pPr>
              <a:endParaRPr lang="zh-CN" altLang="zh-CN" kern="0" dirty="0">
                <a:solidFill>
                  <a:sysClr val="windowText" lastClr="000000">
                    <a:lumMod val="65000"/>
                    <a:lumOff val="35000"/>
                  </a:sysClr>
                </a:solidFill>
                <a:latin typeface="微软雅黑" pitchFamily="34" charset="-122"/>
                <a:ea typeface="微软雅黑" panose="020B0503020204020204" pitchFamily="34" charset="-122"/>
                <a:sym typeface="宋体" pitchFamily="2" charset="-122"/>
              </a:endParaRPr>
            </a:p>
          </p:txBody>
        </p:sp>
      </p:grpSp>
      <p:pic>
        <p:nvPicPr>
          <p:cNvPr id="12" name="Picture 64"/>
          <p:cNvPicPr>
            <a:picLocks noGrp="1" noSelect="1" noRot="1" noChangeAspect="1" noMove="1" noResize="1" noChangeShapeType="1"/>
          </p:cNvPicPr>
          <p:nvPr/>
        </p:nvPicPr>
        <p:blipFill>
          <a:blip r:embed="rId4"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2180914009"/>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08"/>
                                        </p:tgtEl>
                                        <p:attrNameLst>
                                          <p:attrName>style.visibility</p:attrName>
                                        </p:attrNameLst>
                                      </p:cBhvr>
                                      <p:to>
                                        <p:strVal val="visible"/>
                                      </p:to>
                                    </p:set>
                                    <p:animEffect transition="in" filter="wipe(up)">
                                      <p:cBhvr>
                                        <p:cTn id="7" dur="500"/>
                                        <p:tgtEl>
                                          <p:spTgt spid="108"/>
                                        </p:tgtEl>
                                      </p:cBhvr>
                                    </p:animEffect>
                                  </p:childTnLst>
                                </p:cTn>
                              </p:par>
                            </p:childTnLst>
                          </p:cTn>
                        </p:par>
                        <p:par>
                          <p:cTn id="8" fill="hold">
                            <p:stCondLst>
                              <p:cond delay="500"/>
                            </p:stCondLst>
                            <p:childTnLst>
                              <p:par>
                                <p:cTn id="9" presetID="47" presetClass="entr" presetSubtype="0" fill="hold" nodeType="afterEffect">
                                  <p:stCondLst>
                                    <p:cond delay="0"/>
                                  </p:stCondLst>
                                  <p:childTnLst>
                                    <p:set>
                                      <p:cBhvr>
                                        <p:cTn id="10" dur="1" fill="hold">
                                          <p:stCondLst>
                                            <p:cond delay="0"/>
                                          </p:stCondLst>
                                        </p:cTn>
                                        <p:tgtEl>
                                          <p:spTgt spid="112"/>
                                        </p:tgtEl>
                                        <p:attrNameLst>
                                          <p:attrName>style.visibility</p:attrName>
                                        </p:attrNameLst>
                                      </p:cBhvr>
                                      <p:to>
                                        <p:strVal val="visible"/>
                                      </p:to>
                                    </p:set>
                                    <p:animEffect transition="in" filter="fade">
                                      <p:cBhvr>
                                        <p:cTn id="11" dur="1000"/>
                                        <p:tgtEl>
                                          <p:spTgt spid="112"/>
                                        </p:tgtEl>
                                      </p:cBhvr>
                                    </p:animEffect>
                                    <p:anim calcmode="lin" valueType="num">
                                      <p:cBhvr>
                                        <p:cTn id="12" dur="1000" fill="hold"/>
                                        <p:tgtEl>
                                          <p:spTgt spid="112"/>
                                        </p:tgtEl>
                                        <p:attrNameLst>
                                          <p:attrName>ppt_x</p:attrName>
                                        </p:attrNameLst>
                                      </p:cBhvr>
                                      <p:tavLst>
                                        <p:tav tm="0">
                                          <p:val>
                                            <p:strVal val="#ppt_x"/>
                                          </p:val>
                                        </p:tav>
                                        <p:tav tm="100000">
                                          <p:val>
                                            <p:strVal val="#ppt_x"/>
                                          </p:val>
                                        </p:tav>
                                      </p:tavLst>
                                    </p:anim>
                                    <p:anim calcmode="lin" valueType="num">
                                      <p:cBhvr>
                                        <p:cTn id="13" dur="1000" fill="hold"/>
                                        <p:tgtEl>
                                          <p:spTgt spid="112"/>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109"/>
                                        </p:tgtEl>
                                        <p:attrNameLst>
                                          <p:attrName>style.visibility</p:attrName>
                                        </p:attrNameLst>
                                      </p:cBhvr>
                                      <p:to>
                                        <p:strVal val="visible"/>
                                      </p:to>
                                    </p:set>
                                    <p:animEffect transition="in" filter="wipe(left)">
                                      <p:cBhvr>
                                        <p:cTn id="17" dur="500"/>
                                        <p:tgtEl>
                                          <p:spTgt spid="109"/>
                                        </p:tgtEl>
                                      </p:cBhvr>
                                    </p:animEffect>
                                  </p:childTnLst>
                                </p:cTn>
                              </p:par>
                            </p:childTnLst>
                          </p:cTn>
                        </p:par>
                        <p:par>
                          <p:cTn id="18" fill="hold">
                            <p:stCondLst>
                              <p:cond delay="2000"/>
                            </p:stCondLst>
                            <p:childTnLst>
                              <p:par>
                                <p:cTn id="19" presetID="26" presetClass="emph" presetSubtype="0" fill="hold" nodeType="afterEffect">
                                  <p:stCondLst>
                                    <p:cond delay="0"/>
                                  </p:stCondLst>
                                  <p:childTnLst>
                                    <p:animEffect>
                                      <p:cBhvr>
                                        <p:cTn id="20" dur="500" tmFilter="0, 0; .2, .5; .8, .5; 1, 0"/>
                                        <p:tgtEl>
                                          <p:spTgt spid="112"/>
                                        </p:tgtEl>
                                      </p:cBhvr>
                                    </p:animEffect>
                                    <p:animScale>
                                      <p:cBhvr>
                                        <p:cTn id="21" dur="250" autoRev="1" fill="hold"/>
                                        <p:tgtEl>
                                          <p:spTgt spid="112"/>
                                        </p:tgtEl>
                                      </p:cBhvr>
                                      <p:by x="105000" y="105000"/>
                                    </p:animScale>
                                  </p:childTnLst>
                                </p:cTn>
                              </p:par>
                            </p:childTnLst>
                          </p:cTn>
                        </p:par>
                        <p:par>
                          <p:cTn id="22" fill="hold">
                            <p:stCondLst>
                              <p:cond delay="2500"/>
                            </p:stCondLst>
                            <p:childTnLst>
                              <p:par>
                                <p:cTn id="23" presetID="14" presetClass="entr" presetSubtype="10" fill="hold" grpId="0" nodeType="afterEffect">
                                  <p:stCondLst>
                                    <p:cond delay="0"/>
                                  </p:stCondLst>
                                  <p:childTnLst>
                                    <p:set>
                                      <p:cBhvr>
                                        <p:cTn id="24" dur="1" fill="hold">
                                          <p:stCondLst>
                                            <p:cond delay="0"/>
                                          </p:stCondLst>
                                        </p:cTn>
                                        <p:tgtEl>
                                          <p:spTgt spid="110"/>
                                        </p:tgtEl>
                                        <p:attrNameLst>
                                          <p:attrName>style.visibility</p:attrName>
                                        </p:attrNameLst>
                                      </p:cBhvr>
                                      <p:to>
                                        <p:strVal val="visible"/>
                                      </p:to>
                                    </p:set>
                                    <p:animEffect transition="in" filter="randombar(horizontal)">
                                      <p:cBhvr>
                                        <p:cTn id="25" dur="500"/>
                                        <p:tgtEl>
                                          <p:spTgt spid="110"/>
                                        </p:tgtEl>
                                      </p:cBhvr>
                                    </p:animEffect>
                                  </p:childTnLst>
                                </p:cTn>
                              </p:par>
                            </p:childTnLst>
                          </p:cTn>
                        </p:par>
                        <p:par>
                          <p:cTn id="26" fill="hold">
                            <p:stCondLst>
                              <p:cond delay="3000"/>
                            </p:stCondLst>
                            <p:childTnLst>
                              <p:par>
                                <p:cTn id="27" presetID="16" presetClass="entr" presetSubtype="37" fill="hold" grpId="0" nodeType="afterEffect">
                                  <p:stCondLst>
                                    <p:cond delay="0"/>
                                  </p:stCondLst>
                                  <p:childTnLst>
                                    <p:set>
                                      <p:cBhvr>
                                        <p:cTn id="28" dur="1" fill="hold">
                                          <p:stCondLst>
                                            <p:cond delay="0"/>
                                          </p:stCondLst>
                                        </p:cTn>
                                        <p:tgtEl>
                                          <p:spTgt spid="111"/>
                                        </p:tgtEl>
                                        <p:attrNameLst>
                                          <p:attrName>style.visibility</p:attrName>
                                        </p:attrNameLst>
                                      </p:cBhvr>
                                      <p:to>
                                        <p:strVal val="visible"/>
                                      </p:to>
                                    </p:set>
                                    <p:animEffect transition="in" filter="barn(outVertical)">
                                      <p:cBhvr>
                                        <p:cTn id="29"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animBg="1"/>
      <p:bldP spid="110" grpId="0" bldLvl="0" autoUpdateAnimBg="0"/>
      <p:bldP spid="111" grpId="0" bldLvl="0"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7061BCFF-B011-4BF9-9469-414E5AA2E8CA}"/>
              </a:ext>
            </a:extLst>
          </p:cNvPr>
          <p:cNvCxnSpPr>
            <a:cxnSpLocks/>
          </p:cNvCxnSpPr>
          <p:nvPr/>
        </p:nvCxnSpPr>
        <p:spPr>
          <a:xfrm flipV="1">
            <a:off x="1154543" y="1465608"/>
            <a:ext cx="321113" cy="1"/>
          </a:xfrm>
          <a:prstGeom prst="line">
            <a:avLst/>
          </a:prstGeom>
        </p:spPr>
        <p:style>
          <a:lnRef idx="2">
            <a:schemeClr val="accent5"/>
          </a:lnRef>
          <a:fillRef idx="0">
            <a:schemeClr val="accent5"/>
          </a:fillRef>
          <a:effectRef idx="1">
            <a:schemeClr val="accent5"/>
          </a:effectRef>
          <a:fontRef idx="minor">
            <a:schemeClr val="tx1"/>
          </a:fontRef>
        </p:style>
      </p:cxnSp>
      <p:grpSp>
        <p:nvGrpSpPr>
          <p:cNvPr id="84" name="原创设计师QQ598969553      _1"/>
          <p:cNvGrpSpPr/>
          <p:nvPr/>
        </p:nvGrpSpPr>
        <p:grpSpPr>
          <a:xfrm>
            <a:off x="2980671" y="1290518"/>
            <a:ext cx="4802469" cy="799141"/>
            <a:chOff x="3972943" y="1721089"/>
            <a:chExt cx="6404774" cy="1065768"/>
          </a:xfrm>
        </p:grpSpPr>
        <p:cxnSp>
          <p:nvCxnSpPr>
            <p:cNvPr id="85" name="直接连接符 84"/>
            <p:cNvCxnSpPr/>
            <p:nvPr/>
          </p:nvCxnSpPr>
          <p:spPr>
            <a:xfrm>
              <a:off x="3972943" y="2260652"/>
              <a:ext cx="122872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6" name="左中括号 85"/>
            <p:cNvSpPr/>
            <p:nvPr/>
          </p:nvSpPr>
          <p:spPr>
            <a:xfrm>
              <a:off x="5264605" y="1744778"/>
              <a:ext cx="123825" cy="1042079"/>
            </a:xfrm>
            <a:prstGeom prst="leftBracket">
              <a:avLst/>
            </a:prstGeom>
            <a:ln w="19050">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sz="1350">
                <a:latin typeface="微软雅黑" panose="020B0503020204020204" pitchFamily="34" charset="-122"/>
                <a:ea typeface="微软雅黑" panose="020B0503020204020204" pitchFamily="34" charset="-122"/>
              </a:endParaRPr>
            </a:p>
          </p:txBody>
        </p:sp>
        <p:sp>
          <p:nvSpPr>
            <p:cNvPr id="87" name="Rectangle 5"/>
            <p:cNvSpPr>
              <a:spLocks/>
            </p:cNvSpPr>
            <p:nvPr/>
          </p:nvSpPr>
          <p:spPr bwMode="auto">
            <a:xfrm>
              <a:off x="5580519" y="1721089"/>
              <a:ext cx="4797198" cy="1011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50000"/>
                </a:lnSpc>
                <a:spcBef>
                  <a:spcPct val="0"/>
                </a:spcBef>
                <a:spcAft>
                  <a:spcPct val="0"/>
                </a:spcAft>
              </a:pPr>
              <a:r>
                <a:rPr lang="zh-CN" altLang="en-US" sz="1050" dirty="0">
                  <a:latin typeface="微软雅黑" panose="020B0503020204020204" pitchFamily="34" charset="-122"/>
                  <a:ea typeface="微软雅黑" panose="020B0503020204020204" pitchFamily="34" charset="-122"/>
                  <a:sym typeface="Gill Sans" charset="0"/>
                </a:rPr>
                <a:t>此处添加详细文本描述，建议与标题相关并符合整体语言风格，语言描述尽量简洁生动。尽量将每页幻灯片的字数控制在  </a:t>
              </a:r>
              <a:r>
                <a:rPr lang="en-US" altLang="zh-CN" sz="1050" dirty="0">
                  <a:latin typeface="微软雅黑" panose="020B0503020204020204" pitchFamily="34" charset="-122"/>
                  <a:ea typeface="微软雅黑" panose="020B0503020204020204" pitchFamily="34" charset="-122"/>
                  <a:sym typeface="Gill Sans" charset="0"/>
                </a:rPr>
                <a:t>200</a:t>
              </a:r>
              <a:r>
                <a:rPr lang="zh-CN" altLang="en-US" sz="1050" dirty="0">
                  <a:latin typeface="微软雅黑" panose="020B0503020204020204" pitchFamily="34" charset="-122"/>
                  <a:ea typeface="微软雅黑" panose="020B0503020204020204" pitchFamily="34" charset="-122"/>
                  <a:sym typeface="Gill Sans" charset="0"/>
                </a:rPr>
                <a:t>字以内，据统计每页幻灯片的最好控制在</a:t>
              </a:r>
              <a:r>
                <a:rPr lang="en-US" altLang="zh-CN" sz="1050" dirty="0">
                  <a:latin typeface="微软雅黑" panose="020B0503020204020204" pitchFamily="34" charset="-122"/>
                  <a:ea typeface="微软雅黑" panose="020B0503020204020204" pitchFamily="34" charset="-122"/>
                  <a:sym typeface="Gill Sans" charset="0"/>
                </a:rPr>
                <a:t>5</a:t>
              </a:r>
              <a:r>
                <a:rPr lang="zh-CN" altLang="en-US" sz="1050" dirty="0">
                  <a:latin typeface="微软雅黑" panose="020B0503020204020204" pitchFamily="34" charset="-122"/>
                  <a:ea typeface="微软雅黑" panose="020B0503020204020204" pitchFamily="34" charset="-122"/>
                  <a:sym typeface="Gill Sans" charset="0"/>
                </a:rPr>
                <a:t>分钟之内。</a:t>
              </a:r>
              <a:endParaRPr lang="en-US" altLang="zh-CN" sz="1050" dirty="0">
                <a:latin typeface="微软雅黑" panose="020B0503020204020204" pitchFamily="34" charset="-122"/>
                <a:ea typeface="微软雅黑" panose="020B0503020204020204" pitchFamily="34" charset="-122"/>
                <a:cs typeface="Lato Light" charset="0"/>
                <a:sym typeface="Lato Light" charset="0"/>
              </a:endParaRPr>
            </a:p>
          </p:txBody>
        </p:sp>
      </p:grpSp>
      <p:sp>
        <p:nvSpPr>
          <p:cNvPr id="65" name="原创设计师QQ598969553      _3"/>
          <p:cNvSpPr/>
          <p:nvPr/>
        </p:nvSpPr>
        <p:spPr bwMode="blackWhite">
          <a:xfrm>
            <a:off x="2492440" y="3489640"/>
            <a:ext cx="941926" cy="941926"/>
          </a:xfrm>
          <a:prstGeom prst="ellips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ea typeface="微软雅黑" panose="020B0503020204020204" pitchFamily="34" charset="-122"/>
            </a:endParaRPr>
          </a:p>
        </p:txBody>
      </p:sp>
      <p:sp>
        <p:nvSpPr>
          <p:cNvPr id="66" name="原创设计师QQ598969553      _4"/>
          <p:cNvSpPr/>
          <p:nvPr/>
        </p:nvSpPr>
        <p:spPr bwMode="blackWhite">
          <a:xfrm>
            <a:off x="3153699" y="2333160"/>
            <a:ext cx="941926" cy="941926"/>
          </a:xfrm>
          <a:prstGeom prst="ellips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ea typeface="微软雅黑" panose="020B0503020204020204" pitchFamily="34" charset="-122"/>
            </a:endParaRPr>
          </a:p>
        </p:txBody>
      </p:sp>
      <p:sp>
        <p:nvSpPr>
          <p:cNvPr id="67" name="原创设计师QQ598969553      _5"/>
          <p:cNvSpPr/>
          <p:nvPr/>
        </p:nvSpPr>
        <p:spPr bwMode="blackWhite">
          <a:xfrm>
            <a:off x="2560015" y="1247053"/>
            <a:ext cx="941926" cy="941926"/>
          </a:xfrm>
          <a:prstGeom prst="ellips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ea typeface="微软雅黑" panose="020B0503020204020204" pitchFamily="34" charset="-122"/>
            </a:endParaRPr>
          </a:p>
        </p:txBody>
      </p:sp>
      <p:sp>
        <p:nvSpPr>
          <p:cNvPr id="68" name="原创设计师QQ598969553      _6"/>
          <p:cNvSpPr/>
          <p:nvPr/>
        </p:nvSpPr>
        <p:spPr bwMode="blackWhite">
          <a:xfrm>
            <a:off x="825888" y="1962888"/>
            <a:ext cx="1703388" cy="1703388"/>
          </a:xfrm>
          <a:prstGeom prst="ellips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ea typeface="微软雅黑" panose="020B0503020204020204" pitchFamily="34" charset="-122"/>
            </a:endParaRPr>
          </a:p>
        </p:txBody>
      </p:sp>
      <p:cxnSp>
        <p:nvCxnSpPr>
          <p:cNvPr id="69" name="原创设计师QQ598969553      _7"/>
          <p:cNvCxnSpPr>
            <a:stCxn id="68" idx="6"/>
            <a:endCxn id="66" idx="2"/>
          </p:cNvCxnSpPr>
          <p:nvPr/>
        </p:nvCxnSpPr>
        <p:spPr>
          <a:xfrm flipV="1">
            <a:off x="2529277" y="2804123"/>
            <a:ext cx="624422" cy="10459"/>
          </a:xfrm>
          <a:prstGeom prst="straightConnector1">
            <a:avLst/>
          </a:prstGeom>
          <a:ln w="19050">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原创设计师QQ598969553      _8"/>
          <p:cNvCxnSpPr/>
          <p:nvPr/>
        </p:nvCxnSpPr>
        <p:spPr>
          <a:xfrm>
            <a:off x="2313955" y="1742755"/>
            <a:ext cx="0" cy="0"/>
          </a:xfrm>
          <a:prstGeom prst="line">
            <a:avLst/>
          </a:prstGeom>
          <a:ln w="19050">
            <a:solidFill>
              <a:srgbClr val="F7D9D3"/>
            </a:solidFill>
          </a:ln>
        </p:spPr>
        <p:style>
          <a:lnRef idx="1">
            <a:schemeClr val="accent1"/>
          </a:lnRef>
          <a:fillRef idx="0">
            <a:schemeClr val="accent1"/>
          </a:fillRef>
          <a:effectRef idx="0">
            <a:schemeClr val="accent1"/>
          </a:effectRef>
          <a:fontRef idx="minor">
            <a:schemeClr val="tx1"/>
          </a:fontRef>
        </p:style>
      </p:cxnSp>
      <p:grpSp>
        <p:nvGrpSpPr>
          <p:cNvPr id="71" name="原创设计师QQ598969553      _9"/>
          <p:cNvGrpSpPr/>
          <p:nvPr/>
        </p:nvGrpSpPr>
        <p:grpSpPr>
          <a:xfrm>
            <a:off x="2099972" y="1666321"/>
            <a:ext cx="438049" cy="263068"/>
            <a:chOff x="2132468" y="2251530"/>
            <a:chExt cx="584200" cy="350838"/>
          </a:xfrm>
        </p:grpSpPr>
        <p:cxnSp>
          <p:nvCxnSpPr>
            <p:cNvPr id="72" name="直接连接符 71"/>
            <p:cNvCxnSpPr/>
            <p:nvPr/>
          </p:nvCxnSpPr>
          <p:spPr bwMode="auto">
            <a:xfrm flipV="1">
              <a:off x="2132468" y="2251530"/>
              <a:ext cx="265112" cy="350838"/>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bwMode="auto">
            <a:xfrm>
              <a:off x="2389643" y="2251530"/>
              <a:ext cx="327025"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75" name="原创设计师QQ598969553      _10"/>
          <p:cNvGrpSpPr/>
          <p:nvPr/>
        </p:nvGrpSpPr>
        <p:grpSpPr>
          <a:xfrm>
            <a:off x="2668824" y="1363933"/>
            <a:ext cx="718971" cy="718971"/>
            <a:chOff x="2862912" y="1786005"/>
            <a:chExt cx="958850" cy="958850"/>
          </a:xfrm>
        </p:grpSpPr>
        <p:sp>
          <p:nvSpPr>
            <p:cNvPr id="76" name="椭圆 75"/>
            <p:cNvSpPr/>
            <p:nvPr/>
          </p:nvSpPr>
          <p:spPr bwMode="auto">
            <a:xfrm>
              <a:off x="2862912" y="1786005"/>
              <a:ext cx="958850" cy="958850"/>
            </a:xfrm>
            <a:prstGeom prst="ellipse">
              <a:avLst/>
            </a:prstGeom>
            <a:gradFill>
              <a:gsLst>
                <a:gs pos="0">
                  <a:srgbClr val="DEDEDE"/>
                </a:gs>
                <a:gs pos="100000">
                  <a:srgbClr val="FBFBFB"/>
                </a:gs>
              </a:gsLst>
              <a:lin ang="5400000" scaled="1"/>
            </a:gradFill>
            <a:ln w="31750" cap="flat">
              <a:gradFill>
                <a:gsLst>
                  <a:gs pos="0">
                    <a:schemeClr val="bg1"/>
                  </a:gs>
                  <a:gs pos="100000">
                    <a:srgbClr val="DDDDDD"/>
                  </a:gs>
                </a:gsLst>
                <a:lin ang="5400000" scaled="1"/>
              </a:gradFill>
              <a:prstDash val="solid"/>
              <a:miter lim="800000"/>
              <a:headEnd/>
              <a:tailEnd/>
            </a:ln>
            <a:effectLst>
              <a:outerShdw blurRad="228600" dist="101600" dir="5400000" algn="t" rotWithShape="0">
                <a:schemeClr val="tx1">
                  <a:lumMod val="85000"/>
                  <a:lumOff val="15000"/>
                  <a:alpha val="33000"/>
                </a:schemeClr>
              </a:outerShdw>
            </a:effectLst>
          </p:spPr>
          <p:txBody>
            <a:bodyPr vert="horz" wrap="square" lIns="68564" tIns="34282" rIns="68564" bIns="34282" numCol="1" anchor="t" anchorCtr="0" compatLnSpc="1">
              <a:prstTxWarp prst="textNoShape">
                <a:avLst/>
              </a:prstTxWarp>
            </a:bodyPr>
            <a:lstStyle/>
            <a:p>
              <a:endParaRPr lang="zh-CN" altLang="en-US" sz="1350" dirty="0">
                <a:solidFill>
                  <a:prstClr val="black"/>
                </a:solidFill>
                <a:ea typeface="微软雅黑" panose="020B0503020204020204" pitchFamily="34" charset="-122"/>
              </a:endParaRPr>
            </a:p>
          </p:txBody>
        </p:sp>
        <p:sp>
          <p:nvSpPr>
            <p:cNvPr id="77" name="文本框 11"/>
            <p:cNvSpPr txBox="1"/>
            <p:nvPr/>
          </p:nvSpPr>
          <p:spPr>
            <a:xfrm>
              <a:off x="3013966" y="1980923"/>
              <a:ext cx="656744" cy="615696"/>
            </a:xfrm>
            <a:prstGeom prst="rect">
              <a:avLst/>
            </a:prstGeom>
            <a:noFill/>
          </p:spPr>
          <p:txBody>
            <a:bodyPr wrap="none" rtlCol="0">
              <a:spAutoFit/>
            </a:bodyPr>
            <a:lstStyle/>
            <a:p>
              <a:pPr algn="ctr">
                <a:spcBef>
                  <a:spcPct val="0"/>
                </a:spcBef>
              </a:pPr>
              <a:r>
                <a:rPr lang="zh-CN" altLang="en-US" sz="1200" b="1" dirty="0">
                  <a:solidFill>
                    <a:schemeClr val="accent2"/>
                  </a:solidFill>
                  <a:ea typeface="微软雅黑" panose="020B0503020204020204" pitchFamily="34" charset="-122"/>
                  <a:sym typeface="微软雅黑" pitchFamily="34" charset="-122"/>
                </a:rPr>
                <a:t>添加</a:t>
              </a:r>
              <a:endParaRPr lang="en-US" altLang="zh-CN" sz="1200" b="1" dirty="0">
                <a:solidFill>
                  <a:schemeClr val="accent2"/>
                </a:solidFill>
                <a:ea typeface="微软雅黑" panose="020B0503020204020204" pitchFamily="34" charset="-122"/>
                <a:sym typeface="微软雅黑" pitchFamily="34" charset="-122"/>
              </a:endParaRPr>
            </a:p>
            <a:p>
              <a:pPr algn="ctr">
                <a:spcBef>
                  <a:spcPct val="0"/>
                </a:spcBef>
              </a:pPr>
              <a:r>
                <a:rPr lang="zh-CN" altLang="en-US" sz="1200" b="1" dirty="0">
                  <a:solidFill>
                    <a:schemeClr val="accent2"/>
                  </a:solidFill>
                  <a:ea typeface="微软雅黑" panose="020B0503020204020204" pitchFamily="34" charset="-122"/>
                  <a:sym typeface="微软雅黑" pitchFamily="34" charset="-122"/>
                </a:rPr>
                <a:t>文字</a:t>
              </a:r>
            </a:p>
          </p:txBody>
        </p:sp>
      </p:grpSp>
      <p:grpSp>
        <p:nvGrpSpPr>
          <p:cNvPr id="78" name="原创设计师QQ598969553      _11"/>
          <p:cNvGrpSpPr/>
          <p:nvPr/>
        </p:nvGrpSpPr>
        <p:grpSpPr>
          <a:xfrm>
            <a:off x="3269504" y="2444638"/>
            <a:ext cx="718971" cy="718971"/>
            <a:chOff x="4358143" y="3260272"/>
            <a:chExt cx="958850" cy="958850"/>
          </a:xfrm>
        </p:grpSpPr>
        <p:sp>
          <p:nvSpPr>
            <p:cNvPr id="79" name="椭圆 78"/>
            <p:cNvSpPr/>
            <p:nvPr/>
          </p:nvSpPr>
          <p:spPr bwMode="auto">
            <a:xfrm>
              <a:off x="4358143" y="3260272"/>
              <a:ext cx="958850" cy="958850"/>
            </a:xfrm>
            <a:prstGeom prst="ellipse">
              <a:avLst/>
            </a:prstGeom>
            <a:gradFill>
              <a:gsLst>
                <a:gs pos="0">
                  <a:srgbClr val="DEDEDE"/>
                </a:gs>
                <a:gs pos="100000">
                  <a:srgbClr val="FBFBFB"/>
                </a:gs>
              </a:gsLst>
              <a:lin ang="5400000" scaled="1"/>
            </a:gradFill>
            <a:ln w="31750" cap="flat">
              <a:gradFill>
                <a:gsLst>
                  <a:gs pos="0">
                    <a:schemeClr val="bg1"/>
                  </a:gs>
                  <a:gs pos="100000">
                    <a:srgbClr val="DDDDDD"/>
                  </a:gs>
                </a:gsLst>
                <a:lin ang="5400000" scaled="1"/>
              </a:gradFill>
              <a:prstDash val="solid"/>
              <a:miter lim="800000"/>
              <a:headEnd/>
              <a:tailEnd/>
            </a:ln>
            <a:effectLst>
              <a:outerShdw blurRad="228600" dist="101600" dir="5400000" algn="t" rotWithShape="0">
                <a:schemeClr val="tx1">
                  <a:lumMod val="85000"/>
                  <a:lumOff val="15000"/>
                  <a:alpha val="33000"/>
                </a:schemeClr>
              </a:outerShdw>
            </a:effectLst>
          </p:spPr>
          <p:txBody>
            <a:bodyPr vert="horz" wrap="square" lIns="68564" tIns="34282" rIns="68564" bIns="34282" numCol="1" anchor="t" anchorCtr="0" compatLnSpc="1">
              <a:prstTxWarp prst="textNoShape">
                <a:avLst/>
              </a:prstTxWarp>
            </a:bodyPr>
            <a:lstStyle/>
            <a:p>
              <a:endParaRPr lang="zh-CN" altLang="en-US" sz="1350" dirty="0">
                <a:solidFill>
                  <a:prstClr val="black"/>
                </a:solidFill>
                <a:ea typeface="微软雅黑" panose="020B0503020204020204" pitchFamily="34" charset="-122"/>
              </a:endParaRPr>
            </a:p>
          </p:txBody>
        </p:sp>
        <p:sp>
          <p:nvSpPr>
            <p:cNvPr id="80" name="文本框 15"/>
            <p:cNvSpPr txBox="1"/>
            <p:nvPr/>
          </p:nvSpPr>
          <p:spPr>
            <a:xfrm>
              <a:off x="4503425" y="3461257"/>
              <a:ext cx="656744" cy="615696"/>
            </a:xfrm>
            <a:prstGeom prst="rect">
              <a:avLst/>
            </a:prstGeom>
            <a:noFill/>
          </p:spPr>
          <p:txBody>
            <a:bodyPr wrap="none" rtlCol="0">
              <a:spAutoFit/>
            </a:bodyPr>
            <a:lstStyle/>
            <a:p>
              <a:pPr algn="ctr">
                <a:spcBef>
                  <a:spcPct val="0"/>
                </a:spcBef>
              </a:pPr>
              <a:r>
                <a:rPr lang="zh-CN" altLang="en-US" sz="1200" b="1" dirty="0">
                  <a:solidFill>
                    <a:schemeClr val="accent2"/>
                  </a:solidFill>
                  <a:ea typeface="微软雅黑" panose="020B0503020204020204" pitchFamily="34" charset="-122"/>
                  <a:sym typeface="微软雅黑" pitchFamily="34" charset="-122"/>
                </a:rPr>
                <a:t>添加</a:t>
              </a:r>
              <a:endParaRPr lang="en-US" altLang="zh-CN" sz="1200" b="1" dirty="0">
                <a:solidFill>
                  <a:schemeClr val="accent2"/>
                </a:solidFill>
                <a:ea typeface="微软雅黑" panose="020B0503020204020204" pitchFamily="34" charset="-122"/>
                <a:sym typeface="微软雅黑" pitchFamily="34" charset="-122"/>
              </a:endParaRPr>
            </a:p>
            <a:p>
              <a:pPr algn="ctr">
                <a:spcBef>
                  <a:spcPct val="0"/>
                </a:spcBef>
              </a:pPr>
              <a:r>
                <a:rPr lang="zh-CN" altLang="en-US" sz="1200" b="1" dirty="0">
                  <a:solidFill>
                    <a:schemeClr val="accent2"/>
                  </a:solidFill>
                  <a:ea typeface="微软雅黑" panose="020B0503020204020204" pitchFamily="34" charset="-122"/>
                  <a:sym typeface="微软雅黑" pitchFamily="34" charset="-122"/>
                </a:rPr>
                <a:t>文字</a:t>
              </a:r>
            </a:p>
          </p:txBody>
        </p:sp>
      </p:grpSp>
      <p:grpSp>
        <p:nvGrpSpPr>
          <p:cNvPr id="81" name="原创设计师QQ598969553      _12"/>
          <p:cNvGrpSpPr/>
          <p:nvPr/>
        </p:nvGrpSpPr>
        <p:grpSpPr>
          <a:xfrm>
            <a:off x="2609283" y="3588354"/>
            <a:ext cx="717780" cy="718971"/>
            <a:chOff x="3224213" y="4823962"/>
            <a:chExt cx="957262" cy="958850"/>
          </a:xfrm>
        </p:grpSpPr>
        <p:sp>
          <p:nvSpPr>
            <p:cNvPr id="82" name="椭圆 81"/>
            <p:cNvSpPr/>
            <p:nvPr/>
          </p:nvSpPr>
          <p:spPr bwMode="auto">
            <a:xfrm>
              <a:off x="3224213" y="4823962"/>
              <a:ext cx="957262" cy="958850"/>
            </a:xfrm>
            <a:prstGeom prst="ellipse">
              <a:avLst/>
            </a:prstGeom>
            <a:gradFill>
              <a:gsLst>
                <a:gs pos="0">
                  <a:srgbClr val="DEDEDE"/>
                </a:gs>
                <a:gs pos="100000">
                  <a:srgbClr val="FBFBFB"/>
                </a:gs>
              </a:gsLst>
              <a:lin ang="5400000" scaled="1"/>
            </a:gradFill>
            <a:ln w="31750" cap="flat">
              <a:gradFill>
                <a:gsLst>
                  <a:gs pos="0">
                    <a:schemeClr val="bg1"/>
                  </a:gs>
                  <a:gs pos="100000">
                    <a:srgbClr val="DDDDDD"/>
                  </a:gs>
                </a:gsLst>
                <a:lin ang="5400000" scaled="1"/>
              </a:gradFill>
              <a:prstDash val="solid"/>
              <a:miter lim="800000"/>
              <a:headEnd/>
              <a:tailEnd/>
            </a:ln>
            <a:effectLst>
              <a:outerShdw blurRad="228600" dist="101600" dir="5400000" algn="t" rotWithShape="0">
                <a:schemeClr val="tx1">
                  <a:lumMod val="85000"/>
                  <a:lumOff val="15000"/>
                  <a:alpha val="33000"/>
                </a:schemeClr>
              </a:outerShdw>
            </a:effectLst>
          </p:spPr>
          <p:txBody>
            <a:bodyPr vert="horz" wrap="square" lIns="68564" tIns="34282" rIns="68564" bIns="34282" numCol="1" anchor="t" anchorCtr="0" compatLnSpc="1">
              <a:prstTxWarp prst="textNoShape">
                <a:avLst/>
              </a:prstTxWarp>
            </a:bodyPr>
            <a:lstStyle/>
            <a:p>
              <a:endParaRPr lang="zh-CN" altLang="en-US" sz="1350" dirty="0">
                <a:solidFill>
                  <a:prstClr val="black"/>
                </a:solidFill>
                <a:ea typeface="微软雅黑" panose="020B0503020204020204" pitchFamily="34" charset="-122"/>
              </a:endParaRPr>
            </a:p>
          </p:txBody>
        </p:sp>
        <p:sp>
          <p:nvSpPr>
            <p:cNvPr id="83" name="文本框 19"/>
            <p:cNvSpPr txBox="1"/>
            <p:nvPr/>
          </p:nvSpPr>
          <p:spPr>
            <a:xfrm>
              <a:off x="3381085" y="5028020"/>
              <a:ext cx="656744" cy="615696"/>
            </a:xfrm>
            <a:prstGeom prst="rect">
              <a:avLst/>
            </a:prstGeom>
            <a:noFill/>
          </p:spPr>
          <p:txBody>
            <a:bodyPr wrap="none" rtlCol="0">
              <a:spAutoFit/>
            </a:bodyPr>
            <a:lstStyle/>
            <a:p>
              <a:pPr algn="ctr">
                <a:spcBef>
                  <a:spcPct val="0"/>
                </a:spcBef>
              </a:pPr>
              <a:r>
                <a:rPr lang="zh-CN" altLang="en-US" sz="1200" b="1" dirty="0">
                  <a:solidFill>
                    <a:schemeClr val="accent2"/>
                  </a:solidFill>
                  <a:ea typeface="微软雅黑" panose="020B0503020204020204" pitchFamily="34" charset="-122"/>
                  <a:sym typeface="微软雅黑" pitchFamily="34" charset="-122"/>
                </a:rPr>
                <a:t>添加</a:t>
              </a:r>
              <a:endParaRPr lang="en-US" altLang="zh-CN" sz="1200" b="1" dirty="0">
                <a:solidFill>
                  <a:schemeClr val="accent2"/>
                </a:solidFill>
                <a:ea typeface="微软雅黑" panose="020B0503020204020204" pitchFamily="34" charset="-122"/>
                <a:sym typeface="微软雅黑" pitchFamily="34" charset="-122"/>
              </a:endParaRPr>
            </a:p>
            <a:p>
              <a:pPr algn="ctr">
                <a:spcBef>
                  <a:spcPct val="0"/>
                </a:spcBef>
              </a:pPr>
              <a:r>
                <a:rPr lang="zh-CN" altLang="en-US" sz="1200" b="1" dirty="0">
                  <a:solidFill>
                    <a:schemeClr val="accent2"/>
                  </a:solidFill>
                  <a:ea typeface="微软雅黑" panose="020B0503020204020204" pitchFamily="34" charset="-122"/>
                  <a:sym typeface="微软雅黑" pitchFamily="34" charset="-122"/>
                </a:rPr>
                <a:t>文字</a:t>
              </a:r>
            </a:p>
          </p:txBody>
        </p:sp>
      </p:grpSp>
      <p:grpSp>
        <p:nvGrpSpPr>
          <p:cNvPr id="88" name="原创设计师QQ598969553      _13"/>
          <p:cNvGrpSpPr/>
          <p:nvPr/>
        </p:nvGrpSpPr>
        <p:grpSpPr>
          <a:xfrm>
            <a:off x="4090846" y="2474405"/>
            <a:ext cx="4421468" cy="758415"/>
            <a:chOff x="5453518" y="3299971"/>
            <a:chExt cx="5896655" cy="1011454"/>
          </a:xfrm>
        </p:grpSpPr>
        <p:cxnSp>
          <p:nvCxnSpPr>
            <p:cNvPr id="89" name="直接连接符 88"/>
            <p:cNvCxnSpPr/>
            <p:nvPr/>
          </p:nvCxnSpPr>
          <p:spPr>
            <a:xfrm flipH="1">
              <a:off x="5453518" y="3806372"/>
              <a:ext cx="893762"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90" name="左中括号 89"/>
            <p:cNvSpPr/>
            <p:nvPr/>
          </p:nvSpPr>
          <p:spPr>
            <a:xfrm>
              <a:off x="6411915" y="3309485"/>
              <a:ext cx="123825" cy="989920"/>
            </a:xfrm>
            <a:prstGeom prst="leftBracket">
              <a:avLst/>
            </a:prstGeom>
            <a:ln w="19050">
              <a:solidFill>
                <a:schemeClr val="accent2"/>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sz="1350">
                <a:latin typeface="微软雅黑" panose="020B0503020204020204" pitchFamily="34" charset="-122"/>
                <a:ea typeface="微软雅黑" panose="020B0503020204020204" pitchFamily="34" charset="-122"/>
              </a:endParaRPr>
            </a:p>
          </p:txBody>
        </p:sp>
        <p:sp>
          <p:nvSpPr>
            <p:cNvPr id="91" name="Rectangle 5"/>
            <p:cNvSpPr>
              <a:spLocks/>
            </p:cNvSpPr>
            <p:nvPr/>
          </p:nvSpPr>
          <p:spPr bwMode="auto">
            <a:xfrm>
              <a:off x="6654802" y="3299971"/>
              <a:ext cx="4695371" cy="1011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50000"/>
                </a:lnSpc>
                <a:spcBef>
                  <a:spcPct val="0"/>
                </a:spcBef>
                <a:spcAft>
                  <a:spcPct val="0"/>
                </a:spcAft>
              </a:pPr>
              <a:r>
                <a:rPr lang="zh-CN" altLang="en-US" sz="1050" dirty="0">
                  <a:latin typeface="微软雅黑" panose="020B0503020204020204" pitchFamily="34" charset="-122"/>
                  <a:ea typeface="微软雅黑" panose="020B0503020204020204" pitchFamily="34" charset="-122"/>
                  <a:sym typeface="Gill Sans" charset="0"/>
                </a:rPr>
                <a:t>此处添加详细文本描述，建议与标题相关并符合整体语言风格，语言描述尽量简洁生动。尽量将每页幻灯片的字数控制在  </a:t>
              </a:r>
              <a:r>
                <a:rPr lang="en-US" altLang="zh-CN" sz="1050" dirty="0">
                  <a:latin typeface="微软雅黑" panose="020B0503020204020204" pitchFamily="34" charset="-122"/>
                  <a:ea typeface="微软雅黑" panose="020B0503020204020204" pitchFamily="34" charset="-122"/>
                  <a:sym typeface="Gill Sans" charset="0"/>
                </a:rPr>
                <a:t>200</a:t>
              </a:r>
              <a:r>
                <a:rPr lang="zh-CN" altLang="en-US" sz="1050" dirty="0">
                  <a:latin typeface="微软雅黑" panose="020B0503020204020204" pitchFamily="34" charset="-122"/>
                  <a:ea typeface="微软雅黑" panose="020B0503020204020204" pitchFamily="34" charset="-122"/>
                  <a:sym typeface="Gill Sans" charset="0"/>
                </a:rPr>
                <a:t>字以内，据统计每页幻灯片的最好控制在</a:t>
              </a:r>
              <a:r>
                <a:rPr lang="en-US" altLang="zh-CN" sz="1050" dirty="0">
                  <a:latin typeface="微软雅黑" panose="020B0503020204020204" pitchFamily="34" charset="-122"/>
                  <a:ea typeface="微软雅黑" panose="020B0503020204020204" pitchFamily="34" charset="-122"/>
                  <a:sym typeface="Gill Sans" charset="0"/>
                </a:rPr>
                <a:t>5</a:t>
              </a:r>
              <a:r>
                <a:rPr lang="zh-CN" altLang="en-US" sz="1050" dirty="0">
                  <a:latin typeface="微软雅黑" panose="020B0503020204020204" pitchFamily="34" charset="-122"/>
                  <a:ea typeface="微软雅黑" panose="020B0503020204020204" pitchFamily="34" charset="-122"/>
                  <a:sym typeface="Gill Sans" charset="0"/>
                </a:rPr>
                <a:t>分钟之内。</a:t>
              </a:r>
              <a:endParaRPr lang="en-US" altLang="zh-CN" sz="1050" dirty="0">
                <a:latin typeface="微软雅黑" panose="020B0503020204020204" pitchFamily="34" charset="-122"/>
                <a:ea typeface="微软雅黑" panose="020B0503020204020204" pitchFamily="34" charset="-122"/>
                <a:cs typeface="Lato Light" charset="0"/>
                <a:sym typeface="Lato Light" charset="0"/>
              </a:endParaRPr>
            </a:p>
          </p:txBody>
        </p:sp>
      </p:grpSp>
      <p:grpSp>
        <p:nvGrpSpPr>
          <p:cNvPr id="92" name="原创设计师QQ598969553      _14"/>
          <p:cNvGrpSpPr/>
          <p:nvPr/>
        </p:nvGrpSpPr>
        <p:grpSpPr>
          <a:xfrm>
            <a:off x="3441337" y="3619257"/>
            <a:ext cx="4586247" cy="773773"/>
            <a:chOff x="4333875" y="4865176"/>
            <a:chExt cx="6116412" cy="1031936"/>
          </a:xfrm>
        </p:grpSpPr>
        <p:cxnSp>
          <p:nvCxnSpPr>
            <p:cNvPr id="93" name="直接连接符 92"/>
            <p:cNvCxnSpPr/>
            <p:nvPr/>
          </p:nvCxnSpPr>
          <p:spPr>
            <a:xfrm flipH="1">
              <a:off x="4333875" y="5361443"/>
              <a:ext cx="893763"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94" name="左中括号 93"/>
            <p:cNvSpPr/>
            <p:nvPr/>
          </p:nvSpPr>
          <p:spPr>
            <a:xfrm>
              <a:off x="5327650" y="4865176"/>
              <a:ext cx="123825" cy="992534"/>
            </a:xfrm>
            <a:prstGeom prst="leftBracket">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zh-CN" altLang="en-US" sz="1350">
                <a:latin typeface="微软雅黑" panose="020B0503020204020204" pitchFamily="34" charset="-122"/>
                <a:ea typeface="微软雅黑" panose="020B0503020204020204" pitchFamily="34" charset="-122"/>
              </a:endParaRPr>
            </a:p>
          </p:txBody>
        </p:sp>
        <p:sp>
          <p:nvSpPr>
            <p:cNvPr id="95" name="Rectangle 5"/>
            <p:cNvSpPr>
              <a:spLocks/>
            </p:cNvSpPr>
            <p:nvPr/>
          </p:nvSpPr>
          <p:spPr bwMode="auto">
            <a:xfrm>
              <a:off x="5653089" y="4885658"/>
              <a:ext cx="4797198" cy="1011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50000"/>
                </a:lnSpc>
                <a:spcBef>
                  <a:spcPct val="0"/>
                </a:spcBef>
                <a:spcAft>
                  <a:spcPct val="0"/>
                </a:spcAft>
              </a:pPr>
              <a:r>
                <a:rPr lang="zh-CN" altLang="en-US" sz="1050" dirty="0">
                  <a:latin typeface="微软雅黑" panose="020B0503020204020204" pitchFamily="34" charset="-122"/>
                  <a:ea typeface="微软雅黑" panose="020B0503020204020204" pitchFamily="34" charset="-122"/>
                  <a:sym typeface="Gill Sans" charset="0"/>
                </a:rPr>
                <a:t>此处添加详细文本描述，建议与标题相关并符合整体语言风格，语言描述尽量简洁生动。尽量将每页幻灯片的字数控制在  </a:t>
              </a:r>
              <a:r>
                <a:rPr lang="en-US" altLang="zh-CN" sz="1050" dirty="0">
                  <a:latin typeface="微软雅黑" panose="020B0503020204020204" pitchFamily="34" charset="-122"/>
                  <a:ea typeface="微软雅黑" panose="020B0503020204020204" pitchFamily="34" charset="-122"/>
                  <a:sym typeface="Gill Sans" charset="0"/>
                </a:rPr>
                <a:t>200</a:t>
              </a:r>
              <a:r>
                <a:rPr lang="zh-CN" altLang="en-US" sz="1050" dirty="0">
                  <a:latin typeface="微软雅黑" panose="020B0503020204020204" pitchFamily="34" charset="-122"/>
                  <a:ea typeface="微软雅黑" panose="020B0503020204020204" pitchFamily="34" charset="-122"/>
                  <a:sym typeface="Gill Sans" charset="0"/>
                </a:rPr>
                <a:t>字以内，据统计每页幻灯片的最好控制在</a:t>
              </a:r>
              <a:r>
                <a:rPr lang="en-US" altLang="zh-CN" sz="1050" dirty="0">
                  <a:latin typeface="微软雅黑" panose="020B0503020204020204" pitchFamily="34" charset="-122"/>
                  <a:ea typeface="微软雅黑" panose="020B0503020204020204" pitchFamily="34" charset="-122"/>
                  <a:sym typeface="Gill Sans" charset="0"/>
                </a:rPr>
                <a:t>5</a:t>
              </a:r>
              <a:r>
                <a:rPr lang="zh-CN" altLang="en-US" sz="1050" dirty="0">
                  <a:latin typeface="微软雅黑" panose="020B0503020204020204" pitchFamily="34" charset="-122"/>
                  <a:ea typeface="微软雅黑" panose="020B0503020204020204" pitchFamily="34" charset="-122"/>
                  <a:sym typeface="Gill Sans" charset="0"/>
                </a:rPr>
                <a:t>分钟之内。</a:t>
              </a:r>
              <a:endParaRPr lang="en-US" altLang="zh-CN" sz="1050" dirty="0">
                <a:latin typeface="微软雅黑" panose="020B0503020204020204" pitchFamily="34" charset="-122"/>
                <a:ea typeface="微软雅黑" panose="020B0503020204020204" pitchFamily="34" charset="-122"/>
                <a:cs typeface="Lato Light" charset="0"/>
                <a:sym typeface="Lato Light" charset="0"/>
              </a:endParaRPr>
            </a:p>
          </p:txBody>
        </p:sp>
      </p:grpSp>
      <p:grpSp>
        <p:nvGrpSpPr>
          <p:cNvPr id="96" name="原创设计师QQ598969553      _15"/>
          <p:cNvGrpSpPr/>
          <p:nvPr/>
        </p:nvGrpSpPr>
        <p:grpSpPr>
          <a:xfrm>
            <a:off x="1016683" y="2120769"/>
            <a:ext cx="1321797" cy="1321797"/>
            <a:chOff x="1353686" y="2828347"/>
            <a:chExt cx="1762804" cy="1762804"/>
          </a:xfrm>
        </p:grpSpPr>
        <p:sp>
          <p:nvSpPr>
            <p:cNvPr id="97" name="椭圆 96"/>
            <p:cNvSpPr/>
            <p:nvPr/>
          </p:nvSpPr>
          <p:spPr>
            <a:xfrm>
              <a:off x="1353686" y="2828347"/>
              <a:ext cx="1762804" cy="1762804"/>
            </a:xfrm>
            <a:prstGeom prst="ellipse">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99" name="矩形 98"/>
            <p:cNvSpPr/>
            <p:nvPr/>
          </p:nvSpPr>
          <p:spPr>
            <a:xfrm>
              <a:off x="1771777" y="3338146"/>
              <a:ext cx="866251" cy="861974"/>
            </a:xfrm>
            <a:prstGeom prst="rect">
              <a:avLst/>
            </a:prstGeom>
          </p:spPr>
          <p:txBody>
            <a:bodyPr wrap="none">
              <a:spAutoFit/>
            </a:bodyPr>
            <a:lstStyle/>
            <a:p>
              <a:pPr algn="ctr">
                <a:spcBef>
                  <a:spcPct val="0"/>
                </a:spcBef>
              </a:pPr>
              <a:r>
                <a:rPr lang="zh-CN" altLang="en-US" b="1" dirty="0">
                  <a:solidFill>
                    <a:schemeClr val="bg1"/>
                  </a:solidFill>
                  <a:ea typeface="微软雅黑" panose="020B0503020204020204" pitchFamily="34" charset="-122"/>
                  <a:sym typeface="微软雅黑" pitchFamily="34" charset="-122"/>
                </a:rPr>
                <a:t>工作</a:t>
              </a:r>
              <a:endParaRPr lang="en-US" altLang="zh-CN" b="1" dirty="0">
                <a:solidFill>
                  <a:schemeClr val="bg1"/>
                </a:solidFill>
                <a:ea typeface="微软雅黑" panose="020B0503020204020204" pitchFamily="34" charset="-122"/>
                <a:sym typeface="微软雅黑" pitchFamily="34" charset="-122"/>
              </a:endParaRPr>
            </a:p>
            <a:p>
              <a:pPr algn="ctr">
                <a:spcBef>
                  <a:spcPct val="0"/>
                </a:spcBef>
              </a:pPr>
              <a:r>
                <a:rPr lang="zh-CN" altLang="en-US" b="1" dirty="0">
                  <a:solidFill>
                    <a:schemeClr val="bg1"/>
                  </a:solidFill>
                  <a:ea typeface="微软雅黑" panose="020B0503020204020204" pitchFamily="34" charset="-122"/>
                  <a:sym typeface="微软雅黑" pitchFamily="34" charset="-122"/>
                </a:rPr>
                <a:t>概述</a:t>
              </a:r>
            </a:p>
          </p:txBody>
        </p:sp>
      </p:grpSp>
      <p:grpSp>
        <p:nvGrpSpPr>
          <p:cNvPr id="105" name="原创设计师QQ598969553      _16"/>
          <p:cNvGrpSpPr/>
          <p:nvPr/>
        </p:nvGrpSpPr>
        <p:grpSpPr>
          <a:xfrm flipV="1">
            <a:off x="2061344" y="3619257"/>
            <a:ext cx="438049" cy="263068"/>
            <a:chOff x="2132468" y="2251529"/>
            <a:chExt cx="584200" cy="350838"/>
          </a:xfrm>
        </p:grpSpPr>
        <p:cxnSp>
          <p:nvCxnSpPr>
            <p:cNvPr id="106" name="直接连接符 105"/>
            <p:cNvCxnSpPr>
              <a:cxnSpLocks/>
            </p:cNvCxnSpPr>
            <p:nvPr/>
          </p:nvCxnSpPr>
          <p:spPr bwMode="auto">
            <a:xfrm flipV="1">
              <a:off x="2132468" y="2251530"/>
              <a:ext cx="265112" cy="350838"/>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bwMode="auto">
            <a:xfrm>
              <a:off x="2389643" y="2251530"/>
              <a:ext cx="327025"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39"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
        <p:nvSpPr>
          <p:cNvPr id="2" name="椭圆 1">
            <a:extLst>
              <a:ext uri="{FF2B5EF4-FFF2-40B4-BE49-F238E27FC236}">
                <a16:creationId xmlns:a16="http://schemas.microsoft.com/office/drawing/2014/main" id="{F0E31C45-A222-4184-B4B1-6143DDB5C850}"/>
              </a:ext>
            </a:extLst>
          </p:cNvPr>
          <p:cNvSpPr/>
          <p:nvPr/>
        </p:nvSpPr>
        <p:spPr>
          <a:xfrm>
            <a:off x="434463" y="1079552"/>
            <a:ext cx="792088" cy="772113"/>
          </a:xfrm>
          <a:prstGeom prst="ellipse">
            <a:avLst/>
          </a:prstGeom>
          <a:gradFill flip="none" rotWithShape="1">
            <a:gsLst>
              <a:gs pos="0">
                <a:schemeClr val="bg1">
                  <a:lumMod val="85000"/>
                  <a:shade val="30000"/>
                  <a:satMod val="115000"/>
                </a:schemeClr>
              </a:gs>
              <a:gs pos="50000">
                <a:schemeClr val="bg1">
                  <a:lumMod val="85000"/>
                  <a:shade val="67500"/>
                  <a:satMod val="115000"/>
                </a:schemeClr>
              </a:gs>
              <a:gs pos="100000">
                <a:schemeClr val="bg1">
                  <a:lumMod val="85000"/>
                  <a:shade val="100000"/>
                  <a:satMod val="115000"/>
                </a:schemeClr>
              </a:gs>
            </a:gsLst>
            <a:path path="circle">
              <a:fillToRect l="50000" t="50000" r="50000" b="50000"/>
            </a:path>
            <a:tileRect/>
          </a:gradFill>
          <a:ln>
            <a:solidFill>
              <a:schemeClr val="bg1">
                <a:lumMod val="75000"/>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a:extLst>
              <a:ext uri="{FF2B5EF4-FFF2-40B4-BE49-F238E27FC236}">
                <a16:creationId xmlns:a16="http://schemas.microsoft.com/office/drawing/2014/main" id="{EA5D3887-094F-4D31-B86B-4CB9FF024806}"/>
              </a:ext>
            </a:extLst>
          </p:cNvPr>
          <p:cNvSpPr/>
          <p:nvPr/>
        </p:nvSpPr>
        <p:spPr>
          <a:xfrm>
            <a:off x="526493" y="1165838"/>
            <a:ext cx="610372" cy="605150"/>
          </a:xfrm>
          <a:prstGeom prst="ellipse">
            <a:avLst/>
          </a:prstGeom>
          <a:gradFill flip="none" rotWithShape="1">
            <a:gsLst>
              <a:gs pos="100000">
                <a:schemeClr val="accent1">
                  <a:shade val="67500"/>
                  <a:satMod val="115000"/>
                </a:schemeClr>
              </a:gs>
              <a:gs pos="84000">
                <a:schemeClr val="accent1">
                  <a:shade val="100000"/>
                  <a:satMod val="115000"/>
                </a:schemeClr>
              </a:gs>
            </a:gsLst>
            <a:path path="circle">
              <a:fillToRect l="50000" t="50000" r="50000" b="50000"/>
            </a:path>
            <a:tileRect/>
          </a:gradFill>
          <a:ln>
            <a:solidFill>
              <a:schemeClr val="accent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5FE9848F-964D-428B-A57F-CFD01ECB932D}"/>
              </a:ext>
            </a:extLst>
          </p:cNvPr>
          <p:cNvSpPr txBox="1"/>
          <p:nvPr/>
        </p:nvSpPr>
        <p:spPr>
          <a:xfrm>
            <a:off x="578505" y="1211188"/>
            <a:ext cx="614991" cy="461665"/>
          </a:xfrm>
          <a:prstGeom prst="rect">
            <a:avLst/>
          </a:prstGeom>
          <a:noFill/>
        </p:spPr>
        <p:txBody>
          <a:bodyPr wrap="square" rtlCol="0">
            <a:spAutoFit/>
          </a:bodyPr>
          <a:lstStyle/>
          <a:p>
            <a:r>
              <a:rPr lang="zh-CN" altLang="en-US" sz="1200" b="1" dirty="0">
                <a:solidFill>
                  <a:schemeClr val="bg1"/>
                </a:solidFill>
              </a:rPr>
              <a:t>工作概述</a:t>
            </a:r>
          </a:p>
        </p:txBody>
      </p:sp>
      <p:sp>
        <p:nvSpPr>
          <p:cNvPr id="7" name="左中括号 6">
            <a:extLst>
              <a:ext uri="{FF2B5EF4-FFF2-40B4-BE49-F238E27FC236}">
                <a16:creationId xmlns:a16="http://schemas.microsoft.com/office/drawing/2014/main" id="{35C96437-C091-4100-8EED-57F8590F93A1}"/>
              </a:ext>
            </a:extLst>
          </p:cNvPr>
          <p:cNvSpPr/>
          <p:nvPr/>
        </p:nvSpPr>
        <p:spPr>
          <a:xfrm>
            <a:off x="1514141" y="1118446"/>
            <a:ext cx="90485" cy="711620"/>
          </a:xfrm>
          <a:prstGeom prst="leftBracket">
            <a:avLst/>
          </a:prstGeom>
        </p:spPr>
        <p:style>
          <a:lnRef idx="2">
            <a:schemeClr val="accent5"/>
          </a:lnRef>
          <a:fillRef idx="0">
            <a:schemeClr val="accent5"/>
          </a:fillRef>
          <a:effectRef idx="1">
            <a:schemeClr val="accent5"/>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438631789"/>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500"/>
                                        <p:tgtEl>
                                          <p:spTgt spid="6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96"/>
                                        </p:tgtEl>
                                        <p:attrNameLst>
                                          <p:attrName>style.visibility</p:attrName>
                                        </p:attrNameLst>
                                      </p:cBhvr>
                                      <p:to>
                                        <p:strVal val="visible"/>
                                      </p:to>
                                    </p:set>
                                    <p:anim calcmode="lin" valueType="num">
                                      <p:cBhvr>
                                        <p:cTn id="11" dur="500" fill="hold"/>
                                        <p:tgtEl>
                                          <p:spTgt spid="96"/>
                                        </p:tgtEl>
                                        <p:attrNameLst>
                                          <p:attrName>ppt_w</p:attrName>
                                        </p:attrNameLst>
                                      </p:cBhvr>
                                      <p:tavLst>
                                        <p:tav tm="0">
                                          <p:val>
                                            <p:fltVal val="0"/>
                                          </p:val>
                                        </p:tav>
                                        <p:tav tm="100000">
                                          <p:val>
                                            <p:strVal val="#ppt_w"/>
                                          </p:val>
                                        </p:tav>
                                      </p:tavLst>
                                    </p:anim>
                                    <p:anim calcmode="lin" valueType="num">
                                      <p:cBhvr>
                                        <p:cTn id="12" dur="500" fill="hold"/>
                                        <p:tgtEl>
                                          <p:spTgt spid="96"/>
                                        </p:tgtEl>
                                        <p:attrNameLst>
                                          <p:attrName>ppt_h</p:attrName>
                                        </p:attrNameLst>
                                      </p:cBhvr>
                                      <p:tavLst>
                                        <p:tav tm="0">
                                          <p:val>
                                            <p:fltVal val="0"/>
                                          </p:val>
                                        </p:tav>
                                        <p:tav tm="100000">
                                          <p:val>
                                            <p:strVal val="#ppt_h"/>
                                          </p:val>
                                        </p:tav>
                                      </p:tavLst>
                                    </p:anim>
                                    <p:animEffect transition="in" filter="fade">
                                      <p:cBhvr>
                                        <p:cTn id="13" dur="500"/>
                                        <p:tgtEl>
                                          <p:spTgt spid="96"/>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71"/>
                                        </p:tgtEl>
                                        <p:attrNameLst>
                                          <p:attrName>style.visibility</p:attrName>
                                        </p:attrNameLst>
                                      </p:cBhvr>
                                      <p:to>
                                        <p:strVal val="visible"/>
                                      </p:to>
                                    </p:set>
                                    <p:animEffect transition="in" filter="wipe(left)">
                                      <p:cBhvr>
                                        <p:cTn id="17" dur="500"/>
                                        <p:tgtEl>
                                          <p:spTgt spid="71"/>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67"/>
                                        </p:tgtEl>
                                        <p:attrNameLst>
                                          <p:attrName>style.visibility</p:attrName>
                                        </p:attrNameLst>
                                      </p:cBhvr>
                                      <p:to>
                                        <p:strVal val="visible"/>
                                      </p:to>
                                    </p:set>
                                    <p:animEffect transition="in" filter="fade">
                                      <p:cBhvr>
                                        <p:cTn id="21" dur="500"/>
                                        <p:tgtEl>
                                          <p:spTgt spid="67"/>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75"/>
                                        </p:tgtEl>
                                        <p:attrNameLst>
                                          <p:attrName>style.visibility</p:attrName>
                                        </p:attrNameLst>
                                      </p:cBhvr>
                                      <p:to>
                                        <p:strVal val="visible"/>
                                      </p:to>
                                    </p:set>
                                    <p:anim calcmode="lin" valueType="num">
                                      <p:cBhvr>
                                        <p:cTn id="25" dur="500" fill="hold"/>
                                        <p:tgtEl>
                                          <p:spTgt spid="75"/>
                                        </p:tgtEl>
                                        <p:attrNameLst>
                                          <p:attrName>ppt_w</p:attrName>
                                        </p:attrNameLst>
                                      </p:cBhvr>
                                      <p:tavLst>
                                        <p:tav tm="0">
                                          <p:val>
                                            <p:fltVal val="0"/>
                                          </p:val>
                                        </p:tav>
                                        <p:tav tm="100000">
                                          <p:val>
                                            <p:strVal val="#ppt_w"/>
                                          </p:val>
                                        </p:tav>
                                      </p:tavLst>
                                    </p:anim>
                                    <p:anim calcmode="lin" valueType="num">
                                      <p:cBhvr>
                                        <p:cTn id="26" dur="500" fill="hold"/>
                                        <p:tgtEl>
                                          <p:spTgt spid="75"/>
                                        </p:tgtEl>
                                        <p:attrNameLst>
                                          <p:attrName>ppt_h</p:attrName>
                                        </p:attrNameLst>
                                      </p:cBhvr>
                                      <p:tavLst>
                                        <p:tav tm="0">
                                          <p:val>
                                            <p:fltVal val="0"/>
                                          </p:val>
                                        </p:tav>
                                        <p:tav tm="100000">
                                          <p:val>
                                            <p:strVal val="#ppt_h"/>
                                          </p:val>
                                        </p:tav>
                                      </p:tavLst>
                                    </p:anim>
                                    <p:animEffect transition="in" filter="fade">
                                      <p:cBhvr>
                                        <p:cTn id="27" dur="500"/>
                                        <p:tgtEl>
                                          <p:spTgt spid="75"/>
                                        </p:tgtEl>
                                      </p:cBhvr>
                                    </p:animEffect>
                                  </p:childTnLst>
                                </p:cTn>
                              </p:par>
                            </p:childTnLst>
                          </p:cTn>
                        </p:par>
                        <p:par>
                          <p:cTn id="28" fill="hold">
                            <p:stCondLst>
                              <p:cond delay="2500"/>
                            </p:stCondLst>
                            <p:childTnLst>
                              <p:par>
                                <p:cTn id="29" presetID="22" presetClass="entr" presetSubtype="8" fill="hold" nodeType="afterEffect">
                                  <p:stCondLst>
                                    <p:cond delay="0"/>
                                  </p:stCondLst>
                                  <p:childTnLst>
                                    <p:set>
                                      <p:cBhvr>
                                        <p:cTn id="30" dur="1" fill="hold">
                                          <p:stCondLst>
                                            <p:cond delay="0"/>
                                          </p:stCondLst>
                                        </p:cTn>
                                        <p:tgtEl>
                                          <p:spTgt spid="84"/>
                                        </p:tgtEl>
                                        <p:attrNameLst>
                                          <p:attrName>style.visibility</p:attrName>
                                        </p:attrNameLst>
                                      </p:cBhvr>
                                      <p:to>
                                        <p:strVal val="visible"/>
                                      </p:to>
                                    </p:set>
                                    <p:animEffect transition="in" filter="wipe(left)">
                                      <p:cBhvr>
                                        <p:cTn id="31" dur="500"/>
                                        <p:tgtEl>
                                          <p:spTgt spid="84"/>
                                        </p:tgtEl>
                                      </p:cBhvr>
                                    </p:animEffect>
                                  </p:childTnLst>
                                </p:cTn>
                              </p:par>
                            </p:childTnLst>
                          </p:cTn>
                        </p:par>
                        <p:par>
                          <p:cTn id="32" fill="hold">
                            <p:stCondLst>
                              <p:cond delay="3000"/>
                            </p:stCondLst>
                            <p:childTnLst>
                              <p:par>
                                <p:cTn id="33" presetID="22" presetClass="entr" presetSubtype="1" fill="hold" nodeType="after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wipe(up)">
                                      <p:cBhvr>
                                        <p:cTn id="35" dur="300"/>
                                        <p:tgtEl>
                                          <p:spTgt spid="69"/>
                                        </p:tgtEl>
                                      </p:cBhvr>
                                    </p:animEffect>
                                  </p:childTnLst>
                                </p:cTn>
                              </p:par>
                            </p:childTnLst>
                          </p:cTn>
                        </p:par>
                        <p:par>
                          <p:cTn id="36" fill="hold">
                            <p:stCondLst>
                              <p:cond delay="3300"/>
                            </p:stCondLst>
                            <p:childTnLst>
                              <p:par>
                                <p:cTn id="37" presetID="10" presetClass="entr" presetSubtype="0" fill="hold" grpId="0" nodeType="afterEffect">
                                  <p:stCondLst>
                                    <p:cond delay="0"/>
                                  </p:stCondLst>
                                  <p:childTnLst>
                                    <p:set>
                                      <p:cBhvr>
                                        <p:cTn id="38" dur="1" fill="hold">
                                          <p:stCondLst>
                                            <p:cond delay="0"/>
                                          </p:stCondLst>
                                        </p:cTn>
                                        <p:tgtEl>
                                          <p:spTgt spid="66"/>
                                        </p:tgtEl>
                                        <p:attrNameLst>
                                          <p:attrName>style.visibility</p:attrName>
                                        </p:attrNameLst>
                                      </p:cBhvr>
                                      <p:to>
                                        <p:strVal val="visible"/>
                                      </p:to>
                                    </p:set>
                                    <p:animEffect transition="in" filter="fade">
                                      <p:cBhvr>
                                        <p:cTn id="39" dur="500"/>
                                        <p:tgtEl>
                                          <p:spTgt spid="66"/>
                                        </p:tgtEl>
                                      </p:cBhvr>
                                    </p:animEffect>
                                  </p:childTnLst>
                                </p:cTn>
                              </p:par>
                            </p:childTnLst>
                          </p:cTn>
                        </p:par>
                        <p:par>
                          <p:cTn id="40" fill="hold">
                            <p:stCondLst>
                              <p:cond delay="3800"/>
                            </p:stCondLst>
                            <p:childTnLst>
                              <p:par>
                                <p:cTn id="41" presetID="53" presetClass="entr" presetSubtype="16" fill="hold" nodeType="afterEffect">
                                  <p:stCondLst>
                                    <p:cond delay="0"/>
                                  </p:stCondLst>
                                  <p:childTnLst>
                                    <p:set>
                                      <p:cBhvr>
                                        <p:cTn id="42" dur="1" fill="hold">
                                          <p:stCondLst>
                                            <p:cond delay="0"/>
                                          </p:stCondLst>
                                        </p:cTn>
                                        <p:tgtEl>
                                          <p:spTgt spid="78"/>
                                        </p:tgtEl>
                                        <p:attrNameLst>
                                          <p:attrName>style.visibility</p:attrName>
                                        </p:attrNameLst>
                                      </p:cBhvr>
                                      <p:to>
                                        <p:strVal val="visible"/>
                                      </p:to>
                                    </p:set>
                                    <p:anim calcmode="lin" valueType="num">
                                      <p:cBhvr>
                                        <p:cTn id="43" dur="500" fill="hold"/>
                                        <p:tgtEl>
                                          <p:spTgt spid="78"/>
                                        </p:tgtEl>
                                        <p:attrNameLst>
                                          <p:attrName>ppt_w</p:attrName>
                                        </p:attrNameLst>
                                      </p:cBhvr>
                                      <p:tavLst>
                                        <p:tav tm="0">
                                          <p:val>
                                            <p:fltVal val="0"/>
                                          </p:val>
                                        </p:tav>
                                        <p:tav tm="100000">
                                          <p:val>
                                            <p:strVal val="#ppt_w"/>
                                          </p:val>
                                        </p:tav>
                                      </p:tavLst>
                                    </p:anim>
                                    <p:anim calcmode="lin" valueType="num">
                                      <p:cBhvr>
                                        <p:cTn id="44" dur="500" fill="hold"/>
                                        <p:tgtEl>
                                          <p:spTgt spid="78"/>
                                        </p:tgtEl>
                                        <p:attrNameLst>
                                          <p:attrName>ppt_h</p:attrName>
                                        </p:attrNameLst>
                                      </p:cBhvr>
                                      <p:tavLst>
                                        <p:tav tm="0">
                                          <p:val>
                                            <p:fltVal val="0"/>
                                          </p:val>
                                        </p:tav>
                                        <p:tav tm="100000">
                                          <p:val>
                                            <p:strVal val="#ppt_h"/>
                                          </p:val>
                                        </p:tav>
                                      </p:tavLst>
                                    </p:anim>
                                    <p:animEffect transition="in" filter="fade">
                                      <p:cBhvr>
                                        <p:cTn id="45" dur="500"/>
                                        <p:tgtEl>
                                          <p:spTgt spid="78"/>
                                        </p:tgtEl>
                                      </p:cBhvr>
                                    </p:animEffect>
                                  </p:childTnLst>
                                </p:cTn>
                              </p:par>
                              <p:par>
                                <p:cTn id="46" presetID="22" presetClass="entr" presetSubtype="8" fill="hold" nodeType="withEffect">
                                  <p:stCondLst>
                                    <p:cond delay="0"/>
                                  </p:stCondLst>
                                  <p:childTnLst>
                                    <p:set>
                                      <p:cBhvr>
                                        <p:cTn id="47" dur="1" fill="hold">
                                          <p:stCondLst>
                                            <p:cond delay="0"/>
                                          </p:stCondLst>
                                        </p:cTn>
                                        <p:tgtEl>
                                          <p:spTgt spid="88"/>
                                        </p:tgtEl>
                                        <p:attrNameLst>
                                          <p:attrName>style.visibility</p:attrName>
                                        </p:attrNameLst>
                                      </p:cBhvr>
                                      <p:to>
                                        <p:strVal val="visible"/>
                                      </p:to>
                                    </p:set>
                                    <p:animEffect transition="in" filter="wipe(left)">
                                      <p:cBhvr>
                                        <p:cTn id="48" dur="500"/>
                                        <p:tgtEl>
                                          <p:spTgt spid="88"/>
                                        </p:tgtEl>
                                      </p:cBhvr>
                                    </p:animEffect>
                                  </p:childTnLst>
                                </p:cTn>
                              </p:par>
                            </p:childTnLst>
                          </p:cTn>
                        </p:par>
                        <p:par>
                          <p:cTn id="49" fill="hold">
                            <p:stCondLst>
                              <p:cond delay="4300"/>
                            </p:stCondLst>
                            <p:childTnLst>
                              <p:par>
                                <p:cTn id="50" presetID="22" presetClass="entr" presetSubtype="8" fill="hold" nodeType="afterEffect">
                                  <p:stCondLst>
                                    <p:cond delay="0"/>
                                  </p:stCondLst>
                                  <p:childTnLst>
                                    <p:set>
                                      <p:cBhvr>
                                        <p:cTn id="51" dur="1" fill="hold">
                                          <p:stCondLst>
                                            <p:cond delay="0"/>
                                          </p:stCondLst>
                                        </p:cTn>
                                        <p:tgtEl>
                                          <p:spTgt spid="105"/>
                                        </p:tgtEl>
                                        <p:attrNameLst>
                                          <p:attrName>style.visibility</p:attrName>
                                        </p:attrNameLst>
                                      </p:cBhvr>
                                      <p:to>
                                        <p:strVal val="visible"/>
                                      </p:to>
                                    </p:set>
                                    <p:animEffect transition="in" filter="wipe(left)">
                                      <p:cBhvr>
                                        <p:cTn id="52" dur="500"/>
                                        <p:tgtEl>
                                          <p:spTgt spid="105"/>
                                        </p:tgtEl>
                                      </p:cBhvr>
                                    </p:animEffect>
                                  </p:childTnLst>
                                </p:cTn>
                              </p:par>
                            </p:childTnLst>
                          </p:cTn>
                        </p:par>
                        <p:par>
                          <p:cTn id="53" fill="hold">
                            <p:stCondLst>
                              <p:cond delay="4800"/>
                            </p:stCondLst>
                            <p:childTnLst>
                              <p:par>
                                <p:cTn id="54" presetID="10" presetClass="entr" presetSubtype="0" fill="hold" grpId="0" nodeType="afterEffect">
                                  <p:stCondLst>
                                    <p:cond delay="0"/>
                                  </p:stCondLst>
                                  <p:childTnLst>
                                    <p:set>
                                      <p:cBhvr>
                                        <p:cTn id="55" dur="1" fill="hold">
                                          <p:stCondLst>
                                            <p:cond delay="0"/>
                                          </p:stCondLst>
                                        </p:cTn>
                                        <p:tgtEl>
                                          <p:spTgt spid="65"/>
                                        </p:tgtEl>
                                        <p:attrNameLst>
                                          <p:attrName>style.visibility</p:attrName>
                                        </p:attrNameLst>
                                      </p:cBhvr>
                                      <p:to>
                                        <p:strVal val="visible"/>
                                      </p:to>
                                    </p:set>
                                    <p:animEffect transition="in" filter="fade">
                                      <p:cBhvr>
                                        <p:cTn id="56" dur="500"/>
                                        <p:tgtEl>
                                          <p:spTgt spid="65"/>
                                        </p:tgtEl>
                                      </p:cBhvr>
                                    </p:animEffect>
                                  </p:childTnLst>
                                </p:cTn>
                              </p:par>
                            </p:childTnLst>
                          </p:cTn>
                        </p:par>
                        <p:par>
                          <p:cTn id="57" fill="hold">
                            <p:stCondLst>
                              <p:cond delay="5300"/>
                            </p:stCondLst>
                            <p:childTnLst>
                              <p:par>
                                <p:cTn id="58" presetID="53" presetClass="entr" presetSubtype="16" fill="hold" nodeType="afterEffect">
                                  <p:stCondLst>
                                    <p:cond delay="0"/>
                                  </p:stCondLst>
                                  <p:childTnLst>
                                    <p:set>
                                      <p:cBhvr>
                                        <p:cTn id="59" dur="1" fill="hold">
                                          <p:stCondLst>
                                            <p:cond delay="0"/>
                                          </p:stCondLst>
                                        </p:cTn>
                                        <p:tgtEl>
                                          <p:spTgt spid="81"/>
                                        </p:tgtEl>
                                        <p:attrNameLst>
                                          <p:attrName>style.visibility</p:attrName>
                                        </p:attrNameLst>
                                      </p:cBhvr>
                                      <p:to>
                                        <p:strVal val="visible"/>
                                      </p:to>
                                    </p:set>
                                    <p:anim calcmode="lin" valueType="num">
                                      <p:cBhvr>
                                        <p:cTn id="60" dur="500" fill="hold"/>
                                        <p:tgtEl>
                                          <p:spTgt spid="81"/>
                                        </p:tgtEl>
                                        <p:attrNameLst>
                                          <p:attrName>ppt_w</p:attrName>
                                        </p:attrNameLst>
                                      </p:cBhvr>
                                      <p:tavLst>
                                        <p:tav tm="0">
                                          <p:val>
                                            <p:fltVal val="0"/>
                                          </p:val>
                                        </p:tav>
                                        <p:tav tm="100000">
                                          <p:val>
                                            <p:strVal val="#ppt_w"/>
                                          </p:val>
                                        </p:tav>
                                      </p:tavLst>
                                    </p:anim>
                                    <p:anim calcmode="lin" valueType="num">
                                      <p:cBhvr>
                                        <p:cTn id="61" dur="500" fill="hold"/>
                                        <p:tgtEl>
                                          <p:spTgt spid="81"/>
                                        </p:tgtEl>
                                        <p:attrNameLst>
                                          <p:attrName>ppt_h</p:attrName>
                                        </p:attrNameLst>
                                      </p:cBhvr>
                                      <p:tavLst>
                                        <p:tav tm="0">
                                          <p:val>
                                            <p:fltVal val="0"/>
                                          </p:val>
                                        </p:tav>
                                        <p:tav tm="100000">
                                          <p:val>
                                            <p:strVal val="#ppt_h"/>
                                          </p:val>
                                        </p:tav>
                                      </p:tavLst>
                                    </p:anim>
                                    <p:animEffect transition="in" filter="fade">
                                      <p:cBhvr>
                                        <p:cTn id="62" dur="500"/>
                                        <p:tgtEl>
                                          <p:spTgt spid="81"/>
                                        </p:tgtEl>
                                      </p:cBhvr>
                                    </p:animEffect>
                                  </p:childTnLst>
                                </p:cTn>
                              </p:par>
                            </p:childTnLst>
                          </p:cTn>
                        </p:par>
                        <p:par>
                          <p:cTn id="63" fill="hold">
                            <p:stCondLst>
                              <p:cond delay="5800"/>
                            </p:stCondLst>
                            <p:childTnLst>
                              <p:par>
                                <p:cTn id="64" presetID="22" presetClass="entr" presetSubtype="8" fill="hold" nodeType="afterEffect">
                                  <p:stCondLst>
                                    <p:cond delay="0"/>
                                  </p:stCondLst>
                                  <p:childTnLst>
                                    <p:set>
                                      <p:cBhvr>
                                        <p:cTn id="65" dur="1" fill="hold">
                                          <p:stCondLst>
                                            <p:cond delay="0"/>
                                          </p:stCondLst>
                                        </p:cTn>
                                        <p:tgtEl>
                                          <p:spTgt spid="92"/>
                                        </p:tgtEl>
                                        <p:attrNameLst>
                                          <p:attrName>style.visibility</p:attrName>
                                        </p:attrNameLst>
                                      </p:cBhvr>
                                      <p:to>
                                        <p:strVal val="visible"/>
                                      </p:to>
                                    </p:set>
                                    <p:animEffect transition="in" filter="wipe(left)">
                                      <p:cBhvr>
                                        <p:cTn id="66"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animBg="1"/>
      <p:bldP spid="67" grpId="0" animBg="1"/>
      <p:bldP spid="6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原创设计师QQ598969553      _1"/>
          <p:cNvSpPr>
            <a:spLocks/>
          </p:cNvSpPr>
          <p:nvPr/>
        </p:nvSpPr>
        <p:spPr bwMode="auto">
          <a:xfrm>
            <a:off x="2057831" y="1126894"/>
            <a:ext cx="1104284" cy="609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52" name="原创设计师QQ598969553      _2"/>
          <p:cNvSpPr/>
          <p:nvPr/>
        </p:nvSpPr>
        <p:spPr>
          <a:xfrm>
            <a:off x="1654" y="2916384"/>
            <a:ext cx="9140694" cy="3669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3620" tIns="51810" rIns="103620" bIns="51810" rtlCol="0" anchor="ctr"/>
          <a:lstStyle/>
          <a:p>
            <a:pPr algn="ctr"/>
            <a:endParaRPr lang="zh-CN" altLang="en-US" sz="1350">
              <a:ea typeface="微软雅黑" panose="020B0503020204020204" pitchFamily="34" charset="-122"/>
            </a:endParaRPr>
          </a:p>
        </p:txBody>
      </p:sp>
      <p:sp>
        <p:nvSpPr>
          <p:cNvPr id="53" name="原创设计师QQ598969553      _3"/>
          <p:cNvSpPr/>
          <p:nvPr>
            <p:custDataLst>
              <p:tags r:id="rId1"/>
            </p:custDataLst>
          </p:nvPr>
        </p:nvSpPr>
        <p:spPr>
          <a:xfrm flipV="1">
            <a:off x="1558945" y="2845800"/>
            <a:ext cx="205393" cy="214564"/>
          </a:xfrm>
          <a:prstGeom prst="ellipse">
            <a:avLst/>
          </a:prstGeom>
          <a:solidFill>
            <a:schemeClr val="bg1">
              <a:lumMod val="95000"/>
            </a:schemeClr>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bg1">
                  <a:lumMod val="50000"/>
                </a:schemeClr>
              </a:solidFill>
              <a:ea typeface="微软雅黑" panose="020B0503020204020204" pitchFamily="34" charset="-122"/>
            </a:endParaRPr>
          </a:p>
        </p:txBody>
      </p:sp>
      <p:cxnSp>
        <p:nvCxnSpPr>
          <p:cNvPr id="54" name="原创设计师QQ598969553      _4"/>
          <p:cNvCxnSpPr/>
          <p:nvPr/>
        </p:nvCxnSpPr>
        <p:spPr>
          <a:xfrm flipV="1">
            <a:off x="1661641" y="1431694"/>
            <a:ext cx="0" cy="1414106"/>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57" name="原创设计师QQ598969553      _5"/>
          <p:cNvGrpSpPr/>
          <p:nvPr/>
        </p:nvGrpSpPr>
        <p:grpSpPr>
          <a:xfrm>
            <a:off x="1387664" y="1059933"/>
            <a:ext cx="575107" cy="558900"/>
            <a:chOff x="4508674" y="2118116"/>
            <a:chExt cx="2204282" cy="2204282"/>
          </a:xfrm>
        </p:grpSpPr>
        <p:grpSp>
          <p:nvGrpSpPr>
            <p:cNvPr id="58" name="组合 57"/>
            <p:cNvGrpSpPr/>
            <p:nvPr/>
          </p:nvGrpSpPr>
          <p:grpSpPr>
            <a:xfrm>
              <a:off x="4508674" y="2118116"/>
              <a:ext cx="2204282" cy="2204282"/>
              <a:chOff x="1517331" y="1125257"/>
              <a:chExt cx="2204282" cy="2204282"/>
            </a:xfrm>
          </p:grpSpPr>
          <p:sp>
            <p:nvSpPr>
              <p:cNvPr id="60" name="椭圆 59"/>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sp>
            <p:nvSpPr>
              <p:cNvPr id="61" name="椭圆 60"/>
              <p:cNvSpPr/>
              <p:nvPr/>
            </p:nvSpPr>
            <p:spPr>
              <a:xfrm>
                <a:off x="1719372" y="1327298"/>
                <a:ext cx="1800200" cy="1800200"/>
              </a:xfrm>
              <a:prstGeom prst="ellipse">
                <a:avLst/>
              </a:prstGeom>
              <a:gradFill>
                <a:gsLst>
                  <a:gs pos="100000">
                    <a:srgbClr val="0090F2"/>
                  </a:gs>
                  <a:gs pos="0">
                    <a:schemeClr val="accent1"/>
                  </a:gs>
                </a:gsLst>
                <a:lin ang="5400000" scaled="1"/>
              </a:gradFill>
              <a:ln w="28575" cap="flat">
                <a:gradFill>
                  <a:gsLst>
                    <a:gs pos="0">
                      <a:srgbClr val="0090F2"/>
                    </a:gs>
                    <a:gs pos="100000">
                      <a:schemeClr val="accent1"/>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grpSp>
        <p:sp>
          <p:nvSpPr>
            <p:cNvPr id="59" name="TextBox 58"/>
            <p:cNvSpPr txBox="1"/>
            <p:nvPr/>
          </p:nvSpPr>
          <p:spPr>
            <a:xfrm>
              <a:off x="4923738" y="2856186"/>
              <a:ext cx="1648565" cy="819355"/>
            </a:xfrm>
            <a:prstGeom prst="rect">
              <a:avLst/>
            </a:prstGeom>
            <a:noFill/>
          </p:spPr>
          <p:txBody>
            <a:bodyPr wrap="square" rtlCol="0">
              <a:spAutoFit/>
            </a:bodyPr>
            <a:lstStyle/>
            <a:p>
              <a:r>
                <a:rPr lang="en-US" altLang="zh-CN" sz="750" dirty="0">
                  <a:solidFill>
                    <a:schemeClr val="bg1"/>
                  </a:solidFill>
                  <a:latin typeface="微软雅黑" panose="020B0503020204020204" pitchFamily="34" charset="-122"/>
                  <a:ea typeface="微软雅黑" panose="020B0503020204020204" pitchFamily="34" charset="-122"/>
                </a:rPr>
                <a:t>2009</a:t>
              </a:r>
              <a:endParaRPr lang="zh-CN" altLang="en-US" sz="750" dirty="0">
                <a:solidFill>
                  <a:schemeClr val="bg1"/>
                </a:solidFill>
                <a:latin typeface="微软雅黑" panose="020B0503020204020204" pitchFamily="34" charset="-122"/>
                <a:ea typeface="微软雅黑" panose="020B0503020204020204" pitchFamily="34" charset="-122"/>
              </a:endParaRPr>
            </a:p>
          </p:txBody>
        </p:sp>
      </p:grpSp>
      <p:sp>
        <p:nvSpPr>
          <p:cNvPr id="64" name="原创设计师QQ598969553      _6"/>
          <p:cNvSpPr>
            <a:spLocks/>
          </p:cNvSpPr>
          <p:nvPr/>
        </p:nvSpPr>
        <p:spPr bwMode="auto">
          <a:xfrm>
            <a:off x="2933590" y="3495185"/>
            <a:ext cx="1104284" cy="609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65" name="原创设计师QQ598969553      _7"/>
          <p:cNvSpPr/>
          <p:nvPr>
            <p:custDataLst>
              <p:tags r:id="rId2"/>
            </p:custDataLst>
          </p:nvPr>
        </p:nvSpPr>
        <p:spPr>
          <a:xfrm flipV="1">
            <a:off x="2417185" y="2845800"/>
            <a:ext cx="205393" cy="214564"/>
          </a:xfrm>
          <a:prstGeom prst="ellipse">
            <a:avLst/>
          </a:prstGeom>
          <a:solidFill>
            <a:schemeClr val="bg1">
              <a:lumMod val="95000"/>
            </a:schemeClr>
          </a:solid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bg1">
                  <a:lumMod val="50000"/>
                </a:schemeClr>
              </a:solidFill>
              <a:ea typeface="微软雅黑" panose="020B0503020204020204" pitchFamily="34" charset="-122"/>
            </a:endParaRPr>
          </a:p>
        </p:txBody>
      </p:sp>
      <p:cxnSp>
        <p:nvCxnSpPr>
          <p:cNvPr id="66" name="原创设计师QQ598969553      _8"/>
          <p:cNvCxnSpPr/>
          <p:nvPr/>
        </p:nvCxnSpPr>
        <p:spPr>
          <a:xfrm>
            <a:off x="2519881" y="3060363"/>
            <a:ext cx="0" cy="882352"/>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67" name="原创设计师QQ598969553      _9"/>
          <p:cNvGrpSpPr/>
          <p:nvPr/>
        </p:nvGrpSpPr>
        <p:grpSpPr>
          <a:xfrm>
            <a:off x="2245904" y="3570954"/>
            <a:ext cx="575107" cy="558900"/>
            <a:chOff x="4508674" y="2118116"/>
            <a:chExt cx="2204282" cy="2204282"/>
          </a:xfrm>
        </p:grpSpPr>
        <p:grpSp>
          <p:nvGrpSpPr>
            <p:cNvPr id="68" name="组合 67"/>
            <p:cNvGrpSpPr/>
            <p:nvPr/>
          </p:nvGrpSpPr>
          <p:grpSpPr>
            <a:xfrm>
              <a:off x="4508674" y="2118116"/>
              <a:ext cx="2204282" cy="2204282"/>
              <a:chOff x="1517331" y="1125257"/>
              <a:chExt cx="2204282" cy="2204282"/>
            </a:xfrm>
          </p:grpSpPr>
          <p:sp>
            <p:nvSpPr>
              <p:cNvPr id="70" name="椭圆 69"/>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sp>
            <p:nvSpPr>
              <p:cNvPr id="71" name="椭圆 70"/>
              <p:cNvSpPr/>
              <p:nvPr/>
            </p:nvSpPr>
            <p:spPr>
              <a:xfrm>
                <a:off x="1719372" y="1327298"/>
                <a:ext cx="1800200" cy="1800200"/>
              </a:xfrm>
              <a:prstGeom prst="ellipse">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grpSp>
        <p:sp>
          <p:nvSpPr>
            <p:cNvPr id="69" name="TextBox 68"/>
            <p:cNvSpPr txBox="1"/>
            <p:nvPr/>
          </p:nvSpPr>
          <p:spPr>
            <a:xfrm>
              <a:off x="4923738" y="2856186"/>
              <a:ext cx="1648565" cy="819355"/>
            </a:xfrm>
            <a:prstGeom prst="rect">
              <a:avLst/>
            </a:prstGeom>
            <a:noFill/>
          </p:spPr>
          <p:txBody>
            <a:bodyPr wrap="square" rtlCol="0">
              <a:spAutoFit/>
            </a:bodyPr>
            <a:lstStyle/>
            <a:p>
              <a:r>
                <a:rPr lang="en-US" altLang="zh-CN" sz="750" dirty="0">
                  <a:solidFill>
                    <a:schemeClr val="bg1"/>
                  </a:solidFill>
                  <a:latin typeface="微软雅黑" panose="020B0503020204020204" pitchFamily="34" charset="-122"/>
                  <a:ea typeface="微软雅黑" panose="020B0503020204020204" pitchFamily="34" charset="-122"/>
                </a:rPr>
                <a:t>2010</a:t>
              </a:r>
              <a:endParaRPr lang="zh-CN" altLang="en-US" sz="750" dirty="0">
                <a:solidFill>
                  <a:schemeClr val="bg1"/>
                </a:solidFill>
                <a:latin typeface="微软雅黑" panose="020B0503020204020204" pitchFamily="34" charset="-122"/>
                <a:ea typeface="微软雅黑" panose="020B0503020204020204" pitchFamily="34" charset="-122"/>
              </a:endParaRPr>
            </a:p>
          </p:txBody>
        </p:sp>
      </p:grpSp>
      <p:sp>
        <p:nvSpPr>
          <p:cNvPr id="74" name="原创设计师QQ598969553      _10"/>
          <p:cNvSpPr>
            <a:spLocks/>
          </p:cNvSpPr>
          <p:nvPr/>
        </p:nvSpPr>
        <p:spPr bwMode="auto">
          <a:xfrm>
            <a:off x="3892331" y="1567605"/>
            <a:ext cx="1104284" cy="609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75" name="原创设计师QQ598969553      _11"/>
          <p:cNvSpPr/>
          <p:nvPr>
            <p:custDataLst>
              <p:tags r:id="rId3"/>
            </p:custDataLst>
          </p:nvPr>
        </p:nvSpPr>
        <p:spPr>
          <a:xfrm flipV="1">
            <a:off x="3393444" y="2845800"/>
            <a:ext cx="205393" cy="214564"/>
          </a:xfrm>
          <a:prstGeom prst="ellipse">
            <a:avLst/>
          </a:prstGeom>
          <a:solidFill>
            <a:schemeClr val="bg1">
              <a:lumMod val="95000"/>
            </a:schemeClr>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bg1">
                  <a:lumMod val="50000"/>
                </a:schemeClr>
              </a:solidFill>
              <a:ea typeface="微软雅黑" panose="020B0503020204020204" pitchFamily="34" charset="-122"/>
            </a:endParaRPr>
          </a:p>
        </p:txBody>
      </p:sp>
      <p:cxnSp>
        <p:nvCxnSpPr>
          <p:cNvPr id="76" name="原创设计师QQ598969553      _12"/>
          <p:cNvCxnSpPr/>
          <p:nvPr/>
        </p:nvCxnSpPr>
        <p:spPr>
          <a:xfrm flipV="1">
            <a:off x="3496140" y="1780093"/>
            <a:ext cx="0" cy="1065707"/>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77" name="原创设计师QQ598969553      _13"/>
          <p:cNvGrpSpPr/>
          <p:nvPr/>
        </p:nvGrpSpPr>
        <p:grpSpPr>
          <a:xfrm>
            <a:off x="3222163" y="1500644"/>
            <a:ext cx="575107" cy="558900"/>
            <a:chOff x="4508674" y="2118116"/>
            <a:chExt cx="2204282" cy="2204282"/>
          </a:xfrm>
        </p:grpSpPr>
        <p:grpSp>
          <p:nvGrpSpPr>
            <p:cNvPr id="78" name="组合 77"/>
            <p:cNvGrpSpPr/>
            <p:nvPr/>
          </p:nvGrpSpPr>
          <p:grpSpPr>
            <a:xfrm>
              <a:off x="4508674" y="2118116"/>
              <a:ext cx="2204282" cy="2204282"/>
              <a:chOff x="1517331" y="1125257"/>
              <a:chExt cx="2204282" cy="2204282"/>
            </a:xfrm>
          </p:grpSpPr>
          <p:sp>
            <p:nvSpPr>
              <p:cNvPr id="80" name="椭圆 79"/>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sp>
            <p:nvSpPr>
              <p:cNvPr id="81" name="椭圆 80"/>
              <p:cNvSpPr/>
              <p:nvPr/>
            </p:nvSpPr>
            <p:spPr>
              <a:xfrm>
                <a:off x="1719372" y="1327298"/>
                <a:ext cx="1800200" cy="1800200"/>
              </a:xfrm>
              <a:prstGeom prst="ellipse">
                <a:avLst/>
              </a:prstGeom>
              <a:gradFill>
                <a:gsLst>
                  <a:gs pos="100000">
                    <a:srgbClr val="0090F2"/>
                  </a:gs>
                  <a:gs pos="0">
                    <a:schemeClr val="accent1"/>
                  </a:gs>
                </a:gsLst>
                <a:lin ang="5400000" scaled="1"/>
              </a:gradFill>
              <a:ln w="28575" cap="flat">
                <a:gradFill>
                  <a:gsLst>
                    <a:gs pos="0">
                      <a:srgbClr val="0090F2"/>
                    </a:gs>
                    <a:gs pos="100000">
                      <a:schemeClr val="accent1"/>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grpSp>
        <p:sp>
          <p:nvSpPr>
            <p:cNvPr id="79" name="TextBox 78"/>
            <p:cNvSpPr txBox="1"/>
            <p:nvPr/>
          </p:nvSpPr>
          <p:spPr>
            <a:xfrm>
              <a:off x="4923738" y="2856186"/>
              <a:ext cx="1648565" cy="819355"/>
            </a:xfrm>
            <a:prstGeom prst="rect">
              <a:avLst/>
            </a:prstGeom>
            <a:noFill/>
          </p:spPr>
          <p:txBody>
            <a:bodyPr wrap="square" rtlCol="0">
              <a:spAutoFit/>
            </a:bodyPr>
            <a:lstStyle/>
            <a:p>
              <a:r>
                <a:rPr lang="en-US" altLang="zh-CN" sz="750" dirty="0">
                  <a:solidFill>
                    <a:schemeClr val="bg1"/>
                  </a:solidFill>
                  <a:latin typeface="微软雅黑" panose="020B0503020204020204" pitchFamily="34" charset="-122"/>
                  <a:ea typeface="微软雅黑" panose="020B0503020204020204" pitchFamily="34" charset="-122"/>
                </a:rPr>
                <a:t>2011</a:t>
              </a:r>
              <a:endParaRPr lang="zh-CN" altLang="en-US" sz="750" dirty="0">
                <a:solidFill>
                  <a:schemeClr val="bg1"/>
                </a:solidFill>
                <a:latin typeface="微软雅黑" panose="020B0503020204020204" pitchFamily="34" charset="-122"/>
                <a:ea typeface="微软雅黑" panose="020B0503020204020204" pitchFamily="34" charset="-122"/>
              </a:endParaRPr>
            </a:p>
          </p:txBody>
        </p:sp>
      </p:grpSp>
      <p:sp>
        <p:nvSpPr>
          <p:cNvPr id="82" name="原创设计师QQ598969553      _14"/>
          <p:cNvSpPr>
            <a:spLocks/>
          </p:cNvSpPr>
          <p:nvPr/>
        </p:nvSpPr>
        <p:spPr bwMode="auto">
          <a:xfrm>
            <a:off x="4768090" y="4139695"/>
            <a:ext cx="1104284" cy="609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83" name="原创设计师QQ598969553      _15"/>
          <p:cNvSpPr/>
          <p:nvPr>
            <p:custDataLst>
              <p:tags r:id="rId4"/>
            </p:custDataLst>
          </p:nvPr>
        </p:nvSpPr>
        <p:spPr>
          <a:xfrm flipV="1">
            <a:off x="4251684" y="2845800"/>
            <a:ext cx="205393" cy="214564"/>
          </a:xfrm>
          <a:prstGeom prst="ellipse">
            <a:avLst/>
          </a:prstGeom>
          <a:solidFill>
            <a:schemeClr val="bg1">
              <a:lumMod val="95000"/>
            </a:schemeClr>
          </a:solid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bg1">
                  <a:lumMod val="50000"/>
                </a:schemeClr>
              </a:solidFill>
              <a:ea typeface="微软雅黑" panose="020B0503020204020204" pitchFamily="34" charset="-122"/>
            </a:endParaRPr>
          </a:p>
        </p:txBody>
      </p:sp>
      <p:cxnSp>
        <p:nvCxnSpPr>
          <p:cNvPr id="84" name="原创设计师QQ598969553      _16"/>
          <p:cNvCxnSpPr/>
          <p:nvPr/>
        </p:nvCxnSpPr>
        <p:spPr>
          <a:xfrm>
            <a:off x="4354380" y="3060363"/>
            <a:ext cx="0" cy="1434550"/>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85" name="原创设计师QQ598969553      _17"/>
          <p:cNvGrpSpPr/>
          <p:nvPr/>
        </p:nvGrpSpPr>
        <p:grpSpPr>
          <a:xfrm>
            <a:off x="4080403" y="4215464"/>
            <a:ext cx="575107" cy="558900"/>
            <a:chOff x="4508674" y="2118116"/>
            <a:chExt cx="2204282" cy="2204282"/>
          </a:xfrm>
        </p:grpSpPr>
        <p:grpSp>
          <p:nvGrpSpPr>
            <p:cNvPr id="86" name="组合 85"/>
            <p:cNvGrpSpPr/>
            <p:nvPr/>
          </p:nvGrpSpPr>
          <p:grpSpPr>
            <a:xfrm>
              <a:off x="4508674" y="2118116"/>
              <a:ext cx="2204282" cy="2204282"/>
              <a:chOff x="1517331" y="1125257"/>
              <a:chExt cx="2204282" cy="2204282"/>
            </a:xfrm>
          </p:grpSpPr>
          <p:sp>
            <p:nvSpPr>
              <p:cNvPr id="88" name="椭圆 87"/>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sp>
            <p:nvSpPr>
              <p:cNvPr id="89" name="椭圆 88"/>
              <p:cNvSpPr/>
              <p:nvPr/>
            </p:nvSpPr>
            <p:spPr>
              <a:xfrm>
                <a:off x="1719372" y="1327298"/>
                <a:ext cx="1800200" cy="1800200"/>
              </a:xfrm>
              <a:prstGeom prst="ellipse">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grpSp>
        <p:sp>
          <p:nvSpPr>
            <p:cNvPr id="87" name="TextBox 86"/>
            <p:cNvSpPr txBox="1"/>
            <p:nvPr/>
          </p:nvSpPr>
          <p:spPr>
            <a:xfrm>
              <a:off x="4923738" y="2856186"/>
              <a:ext cx="1648565" cy="819355"/>
            </a:xfrm>
            <a:prstGeom prst="rect">
              <a:avLst/>
            </a:prstGeom>
            <a:noFill/>
          </p:spPr>
          <p:txBody>
            <a:bodyPr wrap="square" rtlCol="0">
              <a:spAutoFit/>
            </a:bodyPr>
            <a:lstStyle/>
            <a:p>
              <a:r>
                <a:rPr lang="en-US" altLang="zh-CN" sz="750" dirty="0">
                  <a:solidFill>
                    <a:schemeClr val="bg1"/>
                  </a:solidFill>
                  <a:latin typeface="微软雅黑" panose="020B0503020204020204" pitchFamily="34" charset="-122"/>
                  <a:ea typeface="微软雅黑" panose="020B0503020204020204" pitchFamily="34" charset="-122"/>
                </a:rPr>
                <a:t>2012</a:t>
              </a:r>
              <a:endParaRPr lang="zh-CN" altLang="en-US" sz="750" dirty="0">
                <a:solidFill>
                  <a:schemeClr val="bg1"/>
                </a:solidFill>
                <a:latin typeface="微软雅黑" panose="020B0503020204020204" pitchFamily="34" charset="-122"/>
                <a:ea typeface="微软雅黑" panose="020B0503020204020204" pitchFamily="34" charset="-122"/>
              </a:endParaRPr>
            </a:p>
          </p:txBody>
        </p:sp>
      </p:grpSp>
      <p:sp>
        <p:nvSpPr>
          <p:cNvPr id="92" name="原创设计师QQ598969553      _18"/>
          <p:cNvSpPr>
            <a:spLocks/>
          </p:cNvSpPr>
          <p:nvPr/>
        </p:nvSpPr>
        <p:spPr bwMode="auto">
          <a:xfrm>
            <a:off x="5669094" y="1126894"/>
            <a:ext cx="1104284" cy="609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93" name="原创设计师QQ598969553      _19"/>
          <p:cNvSpPr/>
          <p:nvPr>
            <p:custDataLst>
              <p:tags r:id="rId5"/>
            </p:custDataLst>
          </p:nvPr>
        </p:nvSpPr>
        <p:spPr>
          <a:xfrm flipV="1">
            <a:off x="5170208" y="2845800"/>
            <a:ext cx="205393" cy="214564"/>
          </a:xfrm>
          <a:prstGeom prst="ellipse">
            <a:avLst/>
          </a:prstGeom>
          <a:solidFill>
            <a:schemeClr val="bg1">
              <a:lumMod val="95000"/>
            </a:schemeClr>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bg1">
                  <a:lumMod val="50000"/>
                </a:schemeClr>
              </a:solidFill>
              <a:ea typeface="微软雅黑" panose="020B0503020204020204" pitchFamily="34" charset="-122"/>
            </a:endParaRPr>
          </a:p>
        </p:txBody>
      </p:sp>
      <p:cxnSp>
        <p:nvCxnSpPr>
          <p:cNvPr id="94" name="原创设计师QQ598969553      _20"/>
          <p:cNvCxnSpPr/>
          <p:nvPr/>
        </p:nvCxnSpPr>
        <p:spPr>
          <a:xfrm flipV="1">
            <a:off x="5272904" y="1431694"/>
            <a:ext cx="0" cy="1414106"/>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95" name="原创设计师QQ598969553      _21"/>
          <p:cNvGrpSpPr/>
          <p:nvPr/>
        </p:nvGrpSpPr>
        <p:grpSpPr>
          <a:xfrm>
            <a:off x="4998927" y="1059933"/>
            <a:ext cx="575107" cy="558900"/>
            <a:chOff x="4508674" y="2118116"/>
            <a:chExt cx="2204282" cy="2204282"/>
          </a:xfrm>
        </p:grpSpPr>
        <p:grpSp>
          <p:nvGrpSpPr>
            <p:cNvPr id="96" name="组合 95"/>
            <p:cNvGrpSpPr/>
            <p:nvPr/>
          </p:nvGrpSpPr>
          <p:grpSpPr>
            <a:xfrm>
              <a:off x="4508674" y="2118116"/>
              <a:ext cx="2204282" cy="2204282"/>
              <a:chOff x="1517331" y="1125257"/>
              <a:chExt cx="2204282" cy="2204282"/>
            </a:xfrm>
          </p:grpSpPr>
          <p:sp>
            <p:nvSpPr>
              <p:cNvPr id="98" name="椭圆 97"/>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sp>
            <p:nvSpPr>
              <p:cNvPr id="99" name="椭圆 98"/>
              <p:cNvSpPr/>
              <p:nvPr/>
            </p:nvSpPr>
            <p:spPr>
              <a:xfrm>
                <a:off x="1719372" y="1327298"/>
                <a:ext cx="1800200" cy="1800200"/>
              </a:xfrm>
              <a:prstGeom prst="ellipse">
                <a:avLst/>
              </a:prstGeom>
              <a:gradFill>
                <a:gsLst>
                  <a:gs pos="100000">
                    <a:srgbClr val="0090F2"/>
                  </a:gs>
                  <a:gs pos="0">
                    <a:schemeClr val="accent1"/>
                  </a:gs>
                </a:gsLst>
                <a:lin ang="5400000" scaled="1"/>
              </a:gradFill>
              <a:ln w="28575" cap="flat">
                <a:gradFill>
                  <a:gsLst>
                    <a:gs pos="0">
                      <a:srgbClr val="0090F2"/>
                    </a:gs>
                    <a:gs pos="100000">
                      <a:schemeClr val="accent1"/>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grpSp>
        <p:sp>
          <p:nvSpPr>
            <p:cNvPr id="97" name="TextBox 96"/>
            <p:cNvSpPr txBox="1"/>
            <p:nvPr/>
          </p:nvSpPr>
          <p:spPr>
            <a:xfrm>
              <a:off x="4923738" y="2856186"/>
              <a:ext cx="1648565" cy="819355"/>
            </a:xfrm>
            <a:prstGeom prst="rect">
              <a:avLst/>
            </a:prstGeom>
            <a:noFill/>
          </p:spPr>
          <p:txBody>
            <a:bodyPr wrap="square" rtlCol="0">
              <a:spAutoFit/>
            </a:bodyPr>
            <a:lstStyle/>
            <a:p>
              <a:r>
                <a:rPr lang="en-US" altLang="zh-CN" sz="750" dirty="0">
                  <a:solidFill>
                    <a:schemeClr val="bg1"/>
                  </a:solidFill>
                  <a:latin typeface="微软雅黑" panose="020B0503020204020204" pitchFamily="34" charset="-122"/>
                  <a:ea typeface="微软雅黑" panose="020B0503020204020204" pitchFamily="34" charset="-122"/>
                </a:rPr>
                <a:t>2013</a:t>
              </a:r>
              <a:endParaRPr lang="zh-CN" altLang="en-US" sz="750" dirty="0">
                <a:solidFill>
                  <a:schemeClr val="bg1"/>
                </a:solidFill>
                <a:latin typeface="微软雅黑" panose="020B0503020204020204" pitchFamily="34" charset="-122"/>
                <a:ea typeface="微软雅黑" panose="020B0503020204020204" pitchFamily="34" charset="-122"/>
              </a:endParaRPr>
            </a:p>
          </p:txBody>
        </p:sp>
      </p:grpSp>
      <p:sp>
        <p:nvSpPr>
          <p:cNvPr id="100" name="原创设计师QQ598969553      _22"/>
          <p:cNvSpPr>
            <a:spLocks/>
          </p:cNvSpPr>
          <p:nvPr/>
        </p:nvSpPr>
        <p:spPr bwMode="auto">
          <a:xfrm>
            <a:off x="6544854" y="3495185"/>
            <a:ext cx="1104284" cy="609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101" name="原创设计师QQ598969553      _23"/>
          <p:cNvSpPr/>
          <p:nvPr>
            <p:custDataLst>
              <p:tags r:id="rId6"/>
            </p:custDataLst>
          </p:nvPr>
        </p:nvSpPr>
        <p:spPr>
          <a:xfrm flipV="1">
            <a:off x="6028448" y="2845800"/>
            <a:ext cx="205393" cy="214564"/>
          </a:xfrm>
          <a:prstGeom prst="ellipse">
            <a:avLst/>
          </a:prstGeom>
          <a:solidFill>
            <a:schemeClr val="bg1">
              <a:lumMod val="95000"/>
            </a:schemeClr>
          </a:solid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bg1">
                  <a:lumMod val="50000"/>
                </a:schemeClr>
              </a:solidFill>
              <a:ea typeface="微软雅黑" panose="020B0503020204020204" pitchFamily="34" charset="-122"/>
            </a:endParaRPr>
          </a:p>
        </p:txBody>
      </p:sp>
      <p:cxnSp>
        <p:nvCxnSpPr>
          <p:cNvPr id="102" name="原创设计师QQ598969553      _24"/>
          <p:cNvCxnSpPr/>
          <p:nvPr/>
        </p:nvCxnSpPr>
        <p:spPr>
          <a:xfrm>
            <a:off x="6131144" y="3060363"/>
            <a:ext cx="0" cy="882352"/>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103" name="原创设计师QQ598969553      _25"/>
          <p:cNvGrpSpPr/>
          <p:nvPr/>
        </p:nvGrpSpPr>
        <p:grpSpPr>
          <a:xfrm>
            <a:off x="5857167" y="3570954"/>
            <a:ext cx="575107" cy="558900"/>
            <a:chOff x="4508674" y="2118116"/>
            <a:chExt cx="2204282" cy="2204282"/>
          </a:xfrm>
        </p:grpSpPr>
        <p:grpSp>
          <p:nvGrpSpPr>
            <p:cNvPr id="104" name="组合 103"/>
            <p:cNvGrpSpPr/>
            <p:nvPr/>
          </p:nvGrpSpPr>
          <p:grpSpPr>
            <a:xfrm>
              <a:off x="4508674" y="2118116"/>
              <a:ext cx="2204282" cy="2204282"/>
              <a:chOff x="1517331" y="1125257"/>
              <a:chExt cx="2204282" cy="2204282"/>
            </a:xfrm>
          </p:grpSpPr>
          <p:sp>
            <p:nvSpPr>
              <p:cNvPr id="106" name="椭圆 105"/>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sp>
            <p:nvSpPr>
              <p:cNvPr id="107" name="椭圆 106"/>
              <p:cNvSpPr/>
              <p:nvPr/>
            </p:nvSpPr>
            <p:spPr>
              <a:xfrm>
                <a:off x="1719372" y="1327298"/>
                <a:ext cx="1800200" cy="1800200"/>
              </a:xfrm>
              <a:prstGeom prst="ellipse">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grpSp>
        <p:sp>
          <p:nvSpPr>
            <p:cNvPr id="105" name="TextBox 104"/>
            <p:cNvSpPr txBox="1"/>
            <p:nvPr/>
          </p:nvSpPr>
          <p:spPr>
            <a:xfrm>
              <a:off x="4923738" y="2856186"/>
              <a:ext cx="1648565" cy="819355"/>
            </a:xfrm>
            <a:prstGeom prst="rect">
              <a:avLst/>
            </a:prstGeom>
            <a:noFill/>
          </p:spPr>
          <p:txBody>
            <a:bodyPr wrap="square" rtlCol="0">
              <a:spAutoFit/>
            </a:bodyPr>
            <a:lstStyle/>
            <a:p>
              <a:r>
                <a:rPr lang="en-US" altLang="zh-CN" sz="750" dirty="0">
                  <a:solidFill>
                    <a:schemeClr val="bg1"/>
                  </a:solidFill>
                  <a:latin typeface="微软雅黑" panose="020B0503020204020204" pitchFamily="34" charset="-122"/>
                  <a:ea typeface="微软雅黑" panose="020B0503020204020204" pitchFamily="34" charset="-122"/>
                </a:rPr>
                <a:t>2014</a:t>
              </a:r>
              <a:endParaRPr lang="zh-CN" altLang="en-US" sz="750" dirty="0">
                <a:solidFill>
                  <a:schemeClr val="bg1"/>
                </a:solidFill>
                <a:latin typeface="微软雅黑" panose="020B0503020204020204" pitchFamily="34" charset="-122"/>
                <a:ea typeface="微软雅黑" panose="020B0503020204020204" pitchFamily="34" charset="-122"/>
              </a:endParaRPr>
            </a:p>
          </p:txBody>
        </p:sp>
      </p:grpSp>
      <p:sp>
        <p:nvSpPr>
          <p:cNvPr id="108" name="原创设计师QQ598969553      _26"/>
          <p:cNvSpPr>
            <a:spLocks/>
          </p:cNvSpPr>
          <p:nvPr/>
        </p:nvSpPr>
        <p:spPr bwMode="auto">
          <a:xfrm>
            <a:off x="7583068" y="1567605"/>
            <a:ext cx="1104284" cy="6095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900" dirty="0">
              <a:solidFill>
                <a:schemeClr val="bg2"/>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109" name="原创设计师QQ598969553      _27"/>
          <p:cNvSpPr/>
          <p:nvPr>
            <p:custDataLst>
              <p:tags r:id="rId7"/>
            </p:custDataLst>
          </p:nvPr>
        </p:nvSpPr>
        <p:spPr>
          <a:xfrm flipV="1">
            <a:off x="7084182" y="2845800"/>
            <a:ext cx="205393" cy="214564"/>
          </a:xfrm>
          <a:prstGeom prst="ellipse">
            <a:avLst/>
          </a:prstGeom>
          <a:solidFill>
            <a:schemeClr val="bg1">
              <a:lumMod val="95000"/>
            </a:schemeClr>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solidFill>
                <a:schemeClr val="bg1">
                  <a:lumMod val="50000"/>
                </a:schemeClr>
              </a:solidFill>
              <a:ea typeface="微软雅黑" panose="020B0503020204020204" pitchFamily="34" charset="-122"/>
            </a:endParaRPr>
          </a:p>
        </p:txBody>
      </p:sp>
      <p:cxnSp>
        <p:nvCxnSpPr>
          <p:cNvPr id="110" name="原创设计师QQ598969553      _28"/>
          <p:cNvCxnSpPr/>
          <p:nvPr/>
        </p:nvCxnSpPr>
        <p:spPr>
          <a:xfrm flipV="1">
            <a:off x="7186878" y="1780093"/>
            <a:ext cx="0" cy="1065707"/>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111" name="原创设计师QQ598969553      _29"/>
          <p:cNvGrpSpPr/>
          <p:nvPr/>
        </p:nvGrpSpPr>
        <p:grpSpPr>
          <a:xfrm>
            <a:off x="6912901" y="1500644"/>
            <a:ext cx="575107" cy="558900"/>
            <a:chOff x="4508674" y="2118116"/>
            <a:chExt cx="2204282" cy="2204282"/>
          </a:xfrm>
        </p:grpSpPr>
        <p:grpSp>
          <p:nvGrpSpPr>
            <p:cNvPr id="112" name="组合 111"/>
            <p:cNvGrpSpPr/>
            <p:nvPr/>
          </p:nvGrpSpPr>
          <p:grpSpPr>
            <a:xfrm>
              <a:off x="4508674" y="2118116"/>
              <a:ext cx="2204282" cy="2204282"/>
              <a:chOff x="1517331" y="1125257"/>
              <a:chExt cx="2204282" cy="2204282"/>
            </a:xfrm>
          </p:grpSpPr>
          <p:sp>
            <p:nvSpPr>
              <p:cNvPr id="114" name="椭圆 113"/>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ea typeface="微软雅黑" panose="020B0503020204020204" pitchFamily="34" charset="-122"/>
                </a:endParaRPr>
              </a:p>
            </p:txBody>
          </p:sp>
          <p:sp>
            <p:nvSpPr>
              <p:cNvPr id="115" name="椭圆 114"/>
              <p:cNvSpPr/>
              <p:nvPr/>
            </p:nvSpPr>
            <p:spPr>
              <a:xfrm>
                <a:off x="1719372" y="1327298"/>
                <a:ext cx="1800200" cy="1800200"/>
              </a:xfrm>
              <a:prstGeom prst="ellipse">
                <a:avLst/>
              </a:prstGeom>
              <a:gradFill>
                <a:gsLst>
                  <a:gs pos="100000">
                    <a:srgbClr val="0090F2"/>
                  </a:gs>
                  <a:gs pos="0">
                    <a:schemeClr val="accent1"/>
                  </a:gs>
                </a:gsLst>
                <a:lin ang="5400000" scaled="1"/>
              </a:gradFill>
              <a:ln w="28575" cap="flat">
                <a:gradFill>
                  <a:gsLst>
                    <a:gs pos="0">
                      <a:srgbClr val="0090F2"/>
                    </a:gs>
                    <a:gs pos="100000">
                      <a:schemeClr val="accent1"/>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grpSp>
        <p:sp>
          <p:nvSpPr>
            <p:cNvPr id="113" name="TextBox 112"/>
            <p:cNvSpPr txBox="1"/>
            <p:nvPr/>
          </p:nvSpPr>
          <p:spPr>
            <a:xfrm>
              <a:off x="4923738" y="2856186"/>
              <a:ext cx="1648565" cy="819355"/>
            </a:xfrm>
            <a:prstGeom prst="rect">
              <a:avLst/>
            </a:prstGeom>
            <a:noFill/>
          </p:spPr>
          <p:txBody>
            <a:bodyPr wrap="square" rtlCol="0">
              <a:spAutoFit/>
            </a:bodyPr>
            <a:lstStyle/>
            <a:p>
              <a:r>
                <a:rPr lang="en-US" altLang="zh-CN" sz="750" dirty="0">
                  <a:solidFill>
                    <a:schemeClr val="bg1"/>
                  </a:solidFill>
                  <a:latin typeface="微软雅黑" panose="020B0503020204020204" pitchFamily="34" charset="-122"/>
                  <a:ea typeface="微软雅黑" panose="020B0503020204020204" pitchFamily="34" charset="-122"/>
                </a:rPr>
                <a:t>2015</a:t>
              </a:r>
              <a:endParaRPr lang="zh-CN" altLang="en-US" sz="750" dirty="0">
                <a:solidFill>
                  <a:schemeClr val="bg1"/>
                </a:solidFill>
                <a:latin typeface="微软雅黑" panose="020B0503020204020204" pitchFamily="34" charset="-122"/>
                <a:ea typeface="微软雅黑" panose="020B0503020204020204" pitchFamily="34" charset="-122"/>
              </a:endParaRPr>
            </a:p>
          </p:txBody>
        </p:sp>
      </p:grpSp>
      <p:pic>
        <p:nvPicPr>
          <p:cNvPr id="62" name="Picture 64"/>
          <p:cNvPicPr>
            <a:picLocks noGrp="1" noSelect="1" noRot="1" noChangeAspect="1" noMove="1" noResize="1" noChangeShapeType="1"/>
          </p:cNvPicPr>
          <p:nvPr/>
        </p:nvPicPr>
        <p:blipFill>
          <a:blip r:embed="rId10"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318691866"/>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1000"/>
                                        <p:tgtEl>
                                          <p:spTgt spid="5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fade">
                                      <p:cBhvr>
                                        <p:cTn id="11" dur="700"/>
                                        <p:tgtEl>
                                          <p:spTgt spid="53"/>
                                        </p:tgtEl>
                                      </p:cBhvr>
                                    </p:animEffect>
                                  </p:childTnLst>
                                </p:cTn>
                              </p:par>
                            </p:childTnLst>
                          </p:cTn>
                        </p:par>
                        <p:par>
                          <p:cTn id="12" fill="hold">
                            <p:stCondLst>
                              <p:cond delay="1700"/>
                            </p:stCondLst>
                            <p:childTnLst>
                              <p:par>
                                <p:cTn id="13" presetID="22" presetClass="entr" presetSubtype="4" fill="hold" nodeType="after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wipe(down)">
                                      <p:cBhvr>
                                        <p:cTn id="15" dur="500"/>
                                        <p:tgtEl>
                                          <p:spTgt spid="5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7"/>
                                        </p:tgtEl>
                                        <p:attrNameLst>
                                          <p:attrName>style.visibility</p:attrName>
                                        </p:attrNameLst>
                                      </p:cBhvr>
                                      <p:to>
                                        <p:strVal val="visible"/>
                                      </p:to>
                                    </p:set>
                                    <p:animEffect transition="in" filter="fade">
                                      <p:cBhvr>
                                        <p:cTn id="20" dur="500"/>
                                        <p:tgtEl>
                                          <p:spTgt spid="57"/>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178"/>
                                        </p:tgtEl>
                                        <p:attrNameLst>
                                          <p:attrName>style.visibility</p:attrName>
                                        </p:attrNameLst>
                                      </p:cBhvr>
                                      <p:to>
                                        <p:strVal val="visible"/>
                                      </p:to>
                                    </p:set>
                                    <p:animEffect transition="in" filter="wipe(left)">
                                      <p:cBhvr>
                                        <p:cTn id="23" dur="500"/>
                                        <p:tgtEl>
                                          <p:spTgt spid="178"/>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65"/>
                                        </p:tgtEl>
                                        <p:attrNameLst>
                                          <p:attrName>style.visibility</p:attrName>
                                        </p:attrNameLst>
                                      </p:cBhvr>
                                      <p:to>
                                        <p:strVal val="visible"/>
                                      </p:to>
                                    </p:set>
                                    <p:animEffect transition="in" filter="fade">
                                      <p:cBhvr>
                                        <p:cTn id="27" dur="700"/>
                                        <p:tgtEl>
                                          <p:spTgt spid="65"/>
                                        </p:tgtEl>
                                      </p:cBhvr>
                                    </p:animEffect>
                                  </p:childTnLst>
                                </p:cTn>
                              </p:par>
                            </p:childTnLst>
                          </p:cTn>
                        </p:par>
                        <p:par>
                          <p:cTn id="28" fill="hold">
                            <p:stCondLst>
                              <p:cond delay="1200"/>
                            </p:stCondLst>
                            <p:childTnLst>
                              <p:par>
                                <p:cTn id="29" presetID="22" presetClass="entr" presetSubtype="1" fill="hold" nodeType="afterEffect">
                                  <p:stCondLst>
                                    <p:cond delay="0"/>
                                  </p:stCondLst>
                                  <p:childTnLst>
                                    <p:set>
                                      <p:cBhvr>
                                        <p:cTn id="30" dur="1" fill="hold">
                                          <p:stCondLst>
                                            <p:cond delay="0"/>
                                          </p:stCondLst>
                                        </p:cTn>
                                        <p:tgtEl>
                                          <p:spTgt spid="66"/>
                                        </p:tgtEl>
                                        <p:attrNameLst>
                                          <p:attrName>style.visibility</p:attrName>
                                        </p:attrNameLst>
                                      </p:cBhvr>
                                      <p:to>
                                        <p:strVal val="visible"/>
                                      </p:to>
                                    </p:set>
                                    <p:animEffect transition="in" filter="wipe(up)">
                                      <p:cBhvr>
                                        <p:cTn id="31" dur="500"/>
                                        <p:tgtEl>
                                          <p:spTgt spid="6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67"/>
                                        </p:tgtEl>
                                        <p:attrNameLst>
                                          <p:attrName>style.visibility</p:attrName>
                                        </p:attrNameLst>
                                      </p:cBhvr>
                                      <p:to>
                                        <p:strVal val="visible"/>
                                      </p:to>
                                    </p:set>
                                    <p:animEffect transition="in" filter="fade">
                                      <p:cBhvr>
                                        <p:cTn id="36" dur="500"/>
                                        <p:tgtEl>
                                          <p:spTgt spid="67"/>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64"/>
                                        </p:tgtEl>
                                        <p:attrNameLst>
                                          <p:attrName>style.visibility</p:attrName>
                                        </p:attrNameLst>
                                      </p:cBhvr>
                                      <p:to>
                                        <p:strVal val="visible"/>
                                      </p:to>
                                    </p:set>
                                    <p:animEffect transition="in" filter="wipe(left)">
                                      <p:cBhvr>
                                        <p:cTn id="39" dur="500"/>
                                        <p:tgtEl>
                                          <p:spTgt spid="64"/>
                                        </p:tgtEl>
                                      </p:cBhvr>
                                    </p:animEffect>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75"/>
                                        </p:tgtEl>
                                        <p:attrNameLst>
                                          <p:attrName>style.visibility</p:attrName>
                                        </p:attrNameLst>
                                      </p:cBhvr>
                                      <p:to>
                                        <p:strVal val="visible"/>
                                      </p:to>
                                    </p:set>
                                    <p:animEffect transition="in" filter="fade">
                                      <p:cBhvr>
                                        <p:cTn id="43" dur="700"/>
                                        <p:tgtEl>
                                          <p:spTgt spid="75"/>
                                        </p:tgtEl>
                                      </p:cBhvr>
                                    </p:animEffect>
                                  </p:childTnLst>
                                </p:cTn>
                              </p:par>
                            </p:childTnLst>
                          </p:cTn>
                        </p:par>
                        <p:par>
                          <p:cTn id="44" fill="hold">
                            <p:stCondLst>
                              <p:cond delay="1200"/>
                            </p:stCondLst>
                            <p:childTnLst>
                              <p:par>
                                <p:cTn id="45" presetID="22" presetClass="entr" presetSubtype="4" fill="hold" nodeType="afterEffect">
                                  <p:stCondLst>
                                    <p:cond delay="0"/>
                                  </p:stCondLst>
                                  <p:childTnLst>
                                    <p:set>
                                      <p:cBhvr>
                                        <p:cTn id="46" dur="1" fill="hold">
                                          <p:stCondLst>
                                            <p:cond delay="0"/>
                                          </p:stCondLst>
                                        </p:cTn>
                                        <p:tgtEl>
                                          <p:spTgt spid="76"/>
                                        </p:tgtEl>
                                        <p:attrNameLst>
                                          <p:attrName>style.visibility</p:attrName>
                                        </p:attrNameLst>
                                      </p:cBhvr>
                                      <p:to>
                                        <p:strVal val="visible"/>
                                      </p:to>
                                    </p:set>
                                    <p:animEffect transition="in" filter="wipe(down)">
                                      <p:cBhvr>
                                        <p:cTn id="47" dur="500"/>
                                        <p:tgtEl>
                                          <p:spTgt spid="76"/>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77"/>
                                        </p:tgtEl>
                                        <p:attrNameLst>
                                          <p:attrName>style.visibility</p:attrName>
                                        </p:attrNameLst>
                                      </p:cBhvr>
                                      <p:to>
                                        <p:strVal val="visible"/>
                                      </p:to>
                                    </p:set>
                                    <p:animEffect transition="in" filter="fade">
                                      <p:cBhvr>
                                        <p:cTn id="52" dur="500"/>
                                        <p:tgtEl>
                                          <p:spTgt spid="77"/>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74"/>
                                        </p:tgtEl>
                                        <p:attrNameLst>
                                          <p:attrName>style.visibility</p:attrName>
                                        </p:attrNameLst>
                                      </p:cBhvr>
                                      <p:to>
                                        <p:strVal val="visible"/>
                                      </p:to>
                                    </p:set>
                                    <p:animEffect transition="in" filter="wipe(left)">
                                      <p:cBhvr>
                                        <p:cTn id="55" dur="500"/>
                                        <p:tgtEl>
                                          <p:spTgt spid="74"/>
                                        </p:tgtEl>
                                      </p:cBhvr>
                                    </p:animEffect>
                                  </p:childTnLst>
                                </p:cTn>
                              </p:par>
                            </p:childTnLst>
                          </p:cTn>
                        </p:par>
                        <p:par>
                          <p:cTn id="56" fill="hold">
                            <p:stCondLst>
                              <p:cond delay="500"/>
                            </p:stCondLst>
                            <p:childTnLst>
                              <p:par>
                                <p:cTn id="57" presetID="10" presetClass="entr" presetSubtype="0" fill="hold" grpId="0" nodeType="afterEffect">
                                  <p:stCondLst>
                                    <p:cond delay="0"/>
                                  </p:stCondLst>
                                  <p:childTnLst>
                                    <p:set>
                                      <p:cBhvr>
                                        <p:cTn id="58" dur="1" fill="hold">
                                          <p:stCondLst>
                                            <p:cond delay="0"/>
                                          </p:stCondLst>
                                        </p:cTn>
                                        <p:tgtEl>
                                          <p:spTgt spid="83"/>
                                        </p:tgtEl>
                                        <p:attrNameLst>
                                          <p:attrName>style.visibility</p:attrName>
                                        </p:attrNameLst>
                                      </p:cBhvr>
                                      <p:to>
                                        <p:strVal val="visible"/>
                                      </p:to>
                                    </p:set>
                                    <p:animEffect transition="in" filter="fade">
                                      <p:cBhvr>
                                        <p:cTn id="59" dur="700"/>
                                        <p:tgtEl>
                                          <p:spTgt spid="83"/>
                                        </p:tgtEl>
                                      </p:cBhvr>
                                    </p:animEffect>
                                  </p:childTnLst>
                                </p:cTn>
                              </p:par>
                            </p:childTnLst>
                          </p:cTn>
                        </p:par>
                        <p:par>
                          <p:cTn id="60" fill="hold">
                            <p:stCondLst>
                              <p:cond delay="1200"/>
                            </p:stCondLst>
                            <p:childTnLst>
                              <p:par>
                                <p:cTn id="61" presetID="22" presetClass="entr" presetSubtype="1" fill="hold" nodeType="afterEffect">
                                  <p:stCondLst>
                                    <p:cond delay="0"/>
                                  </p:stCondLst>
                                  <p:childTnLst>
                                    <p:set>
                                      <p:cBhvr>
                                        <p:cTn id="62" dur="1" fill="hold">
                                          <p:stCondLst>
                                            <p:cond delay="0"/>
                                          </p:stCondLst>
                                        </p:cTn>
                                        <p:tgtEl>
                                          <p:spTgt spid="84"/>
                                        </p:tgtEl>
                                        <p:attrNameLst>
                                          <p:attrName>style.visibility</p:attrName>
                                        </p:attrNameLst>
                                      </p:cBhvr>
                                      <p:to>
                                        <p:strVal val="visible"/>
                                      </p:to>
                                    </p:set>
                                    <p:animEffect transition="in" filter="wipe(up)">
                                      <p:cBhvr>
                                        <p:cTn id="63" dur="500"/>
                                        <p:tgtEl>
                                          <p:spTgt spid="84"/>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85"/>
                                        </p:tgtEl>
                                        <p:attrNameLst>
                                          <p:attrName>style.visibility</p:attrName>
                                        </p:attrNameLst>
                                      </p:cBhvr>
                                      <p:to>
                                        <p:strVal val="visible"/>
                                      </p:to>
                                    </p:set>
                                    <p:animEffect transition="in" filter="fade">
                                      <p:cBhvr>
                                        <p:cTn id="68" dur="500"/>
                                        <p:tgtEl>
                                          <p:spTgt spid="85"/>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82"/>
                                        </p:tgtEl>
                                        <p:attrNameLst>
                                          <p:attrName>style.visibility</p:attrName>
                                        </p:attrNameLst>
                                      </p:cBhvr>
                                      <p:to>
                                        <p:strVal val="visible"/>
                                      </p:to>
                                    </p:set>
                                    <p:animEffect transition="in" filter="wipe(left)">
                                      <p:cBhvr>
                                        <p:cTn id="71" dur="500"/>
                                        <p:tgtEl>
                                          <p:spTgt spid="82"/>
                                        </p:tgtEl>
                                      </p:cBhvr>
                                    </p:animEffect>
                                  </p:childTnLst>
                                </p:cTn>
                              </p:par>
                            </p:childTnLst>
                          </p:cTn>
                        </p:par>
                        <p:par>
                          <p:cTn id="72" fill="hold">
                            <p:stCondLst>
                              <p:cond delay="500"/>
                            </p:stCondLst>
                            <p:childTnLst>
                              <p:par>
                                <p:cTn id="73" presetID="10" presetClass="entr" presetSubtype="0" fill="hold" grpId="0" nodeType="afterEffect">
                                  <p:stCondLst>
                                    <p:cond delay="0"/>
                                  </p:stCondLst>
                                  <p:childTnLst>
                                    <p:set>
                                      <p:cBhvr>
                                        <p:cTn id="74" dur="1" fill="hold">
                                          <p:stCondLst>
                                            <p:cond delay="0"/>
                                          </p:stCondLst>
                                        </p:cTn>
                                        <p:tgtEl>
                                          <p:spTgt spid="93"/>
                                        </p:tgtEl>
                                        <p:attrNameLst>
                                          <p:attrName>style.visibility</p:attrName>
                                        </p:attrNameLst>
                                      </p:cBhvr>
                                      <p:to>
                                        <p:strVal val="visible"/>
                                      </p:to>
                                    </p:set>
                                    <p:animEffect transition="in" filter="fade">
                                      <p:cBhvr>
                                        <p:cTn id="75" dur="700"/>
                                        <p:tgtEl>
                                          <p:spTgt spid="93"/>
                                        </p:tgtEl>
                                      </p:cBhvr>
                                    </p:animEffect>
                                  </p:childTnLst>
                                </p:cTn>
                              </p:par>
                            </p:childTnLst>
                          </p:cTn>
                        </p:par>
                        <p:par>
                          <p:cTn id="76" fill="hold">
                            <p:stCondLst>
                              <p:cond delay="1200"/>
                            </p:stCondLst>
                            <p:childTnLst>
                              <p:par>
                                <p:cTn id="77" presetID="22" presetClass="entr" presetSubtype="4" fill="hold" nodeType="afterEffect">
                                  <p:stCondLst>
                                    <p:cond delay="0"/>
                                  </p:stCondLst>
                                  <p:childTnLst>
                                    <p:set>
                                      <p:cBhvr>
                                        <p:cTn id="78" dur="1" fill="hold">
                                          <p:stCondLst>
                                            <p:cond delay="0"/>
                                          </p:stCondLst>
                                        </p:cTn>
                                        <p:tgtEl>
                                          <p:spTgt spid="94"/>
                                        </p:tgtEl>
                                        <p:attrNameLst>
                                          <p:attrName>style.visibility</p:attrName>
                                        </p:attrNameLst>
                                      </p:cBhvr>
                                      <p:to>
                                        <p:strVal val="visible"/>
                                      </p:to>
                                    </p:set>
                                    <p:animEffect transition="in" filter="wipe(down)">
                                      <p:cBhvr>
                                        <p:cTn id="79" dur="500"/>
                                        <p:tgtEl>
                                          <p:spTgt spid="94"/>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95"/>
                                        </p:tgtEl>
                                        <p:attrNameLst>
                                          <p:attrName>style.visibility</p:attrName>
                                        </p:attrNameLst>
                                      </p:cBhvr>
                                      <p:to>
                                        <p:strVal val="visible"/>
                                      </p:to>
                                    </p:set>
                                    <p:animEffect transition="in" filter="fade">
                                      <p:cBhvr>
                                        <p:cTn id="84" dur="500"/>
                                        <p:tgtEl>
                                          <p:spTgt spid="95"/>
                                        </p:tgtEl>
                                      </p:cBhvr>
                                    </p:animEffect>
                                  </p:childTnLst>
                                </p:cTn>
                              </p:par>
                              <p:par>
                                <p:cTn id="85" presetID="22" presetClass="entr" presetSubtype="8" fill="hold" grpId="0" nodeType="withEffect">
                                  <p:stCondLst>
                                    <p:cond delay="0"/>
                                  </p:stCondLst>
                                  <p:childTnLst>
                                    <p:set>
                                      <p:cBhvr>
                                        <p:cTn id="86" dur="1" fill="hold">
                                          <p:stCondLst>
                                            <p:cond delay="0"/>
                                          </p:stCondLst>
                                        </p:cTn>
                                        <p:tgtEl>
                                          <p:spTgt spid="92"/>
                                        </p:tgtEl>
                                        <p:attrNameLst>
                                          <p:attrName>style.visibility</p:attrName>
                                        </p:attrNameLst>
                                      </p:cBhvr>
                                      <p:to>
                                        <p:strVal val="visible"/>
                                      </p:to>
                                    </p:set>
                                    <p:animEffect transition="in" filter="wipe(left)">
                                      <p:cBhvr>
                                        <p:cTn id="87" dur="500"/>
                                        <p:tgtEl>
                                          <p:spTgt spid="92"/>
                                        </p:tgtEl>
                                      </p:cBhvr>
                                    </p:animEffect>
                                  </p:childTnLst>
                                </p:cTn>
                              </p:par>
                            </p:childTnLst>
                          </p:cTn>
                        </p:par>
                        <p:par>
                          <p:cTn id="88" fill="hold">
                            <p:stCondLst>
                              <p:cond delay="500"/>
                            </p:stCondLst>
                            <p:childTnLst>
                              <p:par>
                                <p:cTn id="89" presetID="10" presetClass="entr" presetSubtype="0" fill="hold" grpId="0" nodeType="afterEffect">
                                  <p:stCondLst>
                                    <p:cond delay="0"/>
                                  </p:stCondLst>
                                  <p:childTnLst>
                                    <p:set>
                                      <p:cBhvr>
                                        <p:cTn id="90" dur="1" fill="hold">
                                          <p:stCondLst>
                                            <p:cond delay="0"/>
                                          </p:stCondLst>
                                        </p:cTn>
                                        <p:tgtEl>
                                          <p:spTgt spid="101"/>
                                        </p:tgtEl>
                                        <p:attrNameLst>
                                          <p:attrName>style.visibility</p:attrName>
                                        </p:attrNameLst>
                                      </p:cBhvr>
                                      <p:to>
                                        <p:strVal val="visible"/>
                                      </p:to>
                                    </p:set>
                                    <p:animEffect transition="in" filter="fade">
                                      <p:cBhvr>
                                        <p:cTn id="91" dur="700"/>
                                        <p:tgtEl>
                                          <p:spTgt spid="101"/>
                                        </p:tgtEl>
                                      </p:cBhvr>
                                    </p:animEffect>
                                  </p:childTnLst>
                                </p:cTn>
                              </p:par>
                            </p:childTnLst>
                          </p:cTn>
                        </p:par>
                        <p:par>
                          <p:cTn id="92" fill="hold">
                            <p:stCondLst>
                              <p:cond delay="1200"/>
                            </p:stCondLst>
                            <p:childTnLst>
                              <p:par>
                                <p:cTn id="93" presetID="22" presetClass="entr" presetSubtype="1" fill="hold" nodeType="afterEffect">
                                  <p:stCondLst>
                                    <p:cond delay="0"/>
                                  </p:stCondLst>
                                  <p:childTnLst>
                                    <p:set>
                                      <p:cBhvr>
                                        <p:cTn id="94" dur="1" fill="hold">
                                          <p:stCondLst>
                                            <p:cond delay="0"/>
                                          </p:stCondLst>
                                        </p:cTn>
                                        <p:tgtEl>
                                          <p:spTgt spid="102"/>
                                        </p:tgtEl>
                                        <p:attrNameLst>
                                          <p:attrName>style.visibility</p:attrName>
                                        </p:attrNameLst>
                                      </p:cBhvr>
                                      <p:to>
                                        <p:strVal val="visible"/>
                                      </p:to>
                                    </p:set>
                                    <p:animEffect transition="in" filter="wipe(up)">
                                      <p:cBhvr>
                                        <p:cTn id="95" dur="500"/>
                                        <p:tgtEl>
                                          <p:spTgt spid="102"/>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nodeType="clickEffect">
                                  <p:stCondLst>
                                    <p:cond delay="0"/>
                                  </p:stCondLst>
                                  <p:childTnLst>
                                    <p:set>
                                      <p:cBhvr>
                                        <p:cTn id="99" dur="1" fill="hold">
                                          <p:stCondLst>
                                            <p:cond delay="0"/>
                                          </p:stCondLst>
                                        </p:cTn>
                                        <p:tgtEl>
                                          <p:spTgt spid="103"/>
                                        </p:tgtEl>
                                        <p:attrNameLst>
                                          <p:attrName>style.visibility</p:attrName>
                                        </p:attrNameLst>
                                      </p:cBhvr>
                                      <p:to>
                                        <p:strVal val="visible"/>
                                      </p:to>
                                    </p:set>
                                    <p:animEffect transition="in" filter="fade">
                                      <p:cBhvr>
                                        <p:cTn id="100" dur="500"/>
                                        <p:tgtEl>
                                          <p:spTgt spid="103"/>
                                        </p:tgtEl>
                                      </p:cBhvr>
                                    </p:animEffect>
                                  </p:childTnLst>
                                </p:cTn>
                              </p:par>
                              <p:par>
                                <p:cTn id="101" presetID="22" presetClass="entr" presetSubtype="8" fill="hold" grpId="0" nodeType="withEffect">
                                  <p:stCondLst>
                                    <p:cond delay="0"/>
                                  </p:stCondLst>
                                  <p:childTnLst>
                                    <p:set>
                                      <p:cBhvr>
                                        <p:cTn id="102" dur="1" fill="hold">
                                          <p:stCondLst>
                                            <p:cond delay="0"/>
                                          </p:stCondLst>
                                        </p:cTn>
                                        <p:tgtEl>
                                          <p:spTgt spid="100"/>
                                        </p:tgtEl>
                                        <p:attrNameLst>
                                          <p:attrName>style.visibility</p:attrName>
                                        </p:attrNameLst>
                                      </p:cBhvr>
                                      <p:to>
                                        <p:strVal val="visible"/>
                                      </p:to>
                                    </p:set>
                                    <p:animEffect transition="in" filter="wipe(left)">
                                      <p:cBhvr>
                                        <p:cTn id="103" dur="500"/>
                                        <p:tgtEl>
                                          <p:spTgt spid="100"/>
                                        </p:tgtEl>
                                      </p:cBhvr>
                                    </p:animEffect>
                                  </p:childTnLst>
                                </p:cTn>
                              </p:par>
                            </p:childTnLst>
                          </p:cTn>
                        </p:par>
                        <p:par>
                          <p:cTn id="104" fill="hold">
                            <p:stCondLst>
                              <p:cond delay="500"/>
                            </p:stCondLst>
                            <p:childTnLst>
                              <p:par>
                                <p:cTn id="105" presetID="10" presetClass="entr" presetSubtype="0" fill="hold" grpId="0" nodeType="afterEffect">
                                  <p:stCondLst>
                                    <p:cond delay="0"/>
                                  </p:stCondLst>
                                  <p:childTnLst>
                                    <p:set>
                                      <p:cBhvr>
                                        <p:cTn id="106" dur="1" fill="hold">
                                          <p:stCondLst>
                                            <p:cond delay="0"/>
                                          </p:stCondLst>
                                        </p:cTn>
                                        <p:tgtEl>
                                          <p:spTgt spid="109"/>
                                        </p:tgtEl>
                                        <p:attrNameLst>
                                          <p:attrName>style.visibility</p:attrName>
                                        </p:attrNameLst>
                                      </p:cBhvr>
                                      <p:to>
                                        <p:strVal val="visible"/>
                                      </p:to>
                                    </p:set>
                                    <p:animEffect transition="in" filter="fade">
                                      <p:cBhvr>
                                        <p:cTn id="107" dur="700"/>
                                        <p:tgtEl>
                                          <p:spTgt spid="109"/>
                                        </p:tgtEl>
                                      </p:cBhvr>
                                    </p:animEffect>
                                  </p:childTnLst>
                                </p:cTn>
                              </p:par>
                            </p:childTnLst>
                          </p:cTn>
                        </p:par>
                        <p:par>
                          <p:cTn id="108" fill="hold">
                            <p:stCondLst>
                              <p:cond delay="1200"/>
                            </p:stCondLst>
                            <p:childTnLst>
                              <p:par>
                                <p:cTn id="109" presetID="22" presetClass="entr" presetSubtype="4" fill="hold" nodeType="afterEffect">
                                  <p:stCondLst>
                                    <p:cond delay="0"/>
                                  </p:stCondLst>
                                  <p:childTnLst>
                                    <p:set>
                                      <p:cBhvr>
                                        <p:cTn id="110" dur="1" fill="hold">
                                          <p:stCondLst>
                                            <p:cond delay="0"/>
                                          </p:stCondLst>
                                        </p:cTn>
                                        <p:tgtEl>
                                          <p:spTgt spid="110"/>
                                        </p:tgtEl>
                                        <p:attrNameLst>
                                          <p:attrName>style.visibility</p:attrName>
                                        </p:attrNameLst>
                                      </p:cBhvr>
                                      <p:to>
                                        <p:strVal val="visible"/>
                                      </p:to>
                                    </p:set>
                                    <p:animEffect transition="in" filter="wipe(down)">
                                      <p:cBhvr>
                                        <p:cTn id="111" dur="500"/>
                                        <p:tgtEl>
                                          <p:spTgt spid="110"/>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nodeType="clickEffect">
                                  <p:stCondLst>
                                    <p:cond delay="0"/>
                                  </p:stCondLst>
                                  <p:childTnLst>
                                    <p:set>
                                      <p:cBhvr>
                                        <p:cTn id="115" dur="1" fill="hold">
                                          <p:stCondLst>
                                            <p:cond delay="0"/>
                                          </p:stCondLst>
                                        </p:cTn>
                                        <p:tgtEl>
                                          <p:spTgt spid="111"/>
                                        </p:tgtEl>
                                        <p:attrNameLst>
                                          <p:attrName>style.visibility</p:attrName>
                                        </p:attrNameLst>
                                      </p:cBhvr>
                                      <p:to>
                                        <p:strVal val="visible"/>
                                      </p:to>
                                    </p:set>
                                    <p:animEffect transition="in" filter="fade">
                                      <p:cBhvr>
                                        <p:cTn id="116" dur="500"/>
                                        <p:tgtEl>
                                          <p:spTgt spid="111"/>
                                        </p:tgtEl>
                                      </p:cBhvr>
                                    </p:animEffect>
                                  </p:childTnLst>
                                </p:cTn>
                              </p:par>
                              <p:par>
                                <p:cTn id="117" presetID="22" presetClass="entr" presetSubtype="8" fill="hold" grpId="0" nodeType="withEffect">
                                  <p:stCondLst>
                                    <p:cond delay="0"/>
                                  </p:stCondLst>
                                  <p:childTnLst>
                                    <p:set>
                                      <p:cBhvr>
                                        <p:cTn id="118" dur="1" fill="hold">
                                          <p:stCondLst>
                                            <p:cond delay="0"/>
                                          </p:stCondLst>
                                        </p:cTn>
                                        <p:tgtEl>
                                          <p:spTgt spid="108"/>
                                        </p:tgtEl>
                                        <p:attrNameLst>
                                          <p:attrName>style.visibility</p:attrName>
                                        </p:attrNameLst>
                                      </p:cBhvr>
                                      <p:to>
                                        <p:strVal val="visible"/>
                                      </p:to>
                                    </p:set>
                                    <p:animEffect transition="in" filter="wipe(left)">
                                      <p:cBhvr>
                                        <p:cTn id="119"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8" grpId="0"/>
      <p:bldP spid="52" grpId="0" animBg="1"/>
      <p:bldP spid="53" grpId="0" animBg="1"/>
      <p:bldP spid="64" grpId="0"/>
      <p:bldP spid="65" grpId="0" animBg="1"/>
      <p:bldP spid="74" grpId="0"/>
      <p:bldP spid="75" grpId="0" animBg="1"/>
      <p:bldP spid="82" grpId="0"/>
      <p:bldP spid="83" grpId="0" animBg="1"/>
      <p:bldP spid="92" grpId="0"/>
      <p:bldP spid="93" grpId="0" animBg="1"/>
      <p:bldP spid="100" grpId="0"/>
      <p:bldP spid="101" grpId="0" animBg="1"/>
      <p:bldP spid="108" grpId="0"/>
      <p:bldP spid="10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原创设计师QQ598969553      _1"/>
          <p:cNvSpPr/>
          <p:nvPr/>
        </p:nvSpPr>
        <p:spPr>
          <a:xfrm>
            <a:off x="6148792" y="3461294"/>
            <a:ext cx="1824799" cy="1297332"/>
          </a:xfrm>
          <a:prstGeom prst="roundRect">
            <a:avLst/>
          </a:prstGeom>
          <a:gradFill flip="none" rotWithShape="1">
            <a:gsLst>
              <a:gs pos="45000">
                <a:sysClr val="window" lastClr="FFFFFF"/>
              </a:gs>
              <a:gs pos="100000">
                <a:sysClr val="window" lastClr="FFFFFF">
                  <a:lumMod val="85000"/>
                </a:sysClr>
              </a:gs>
            </a:gsLst>
            <a:lin ang="18000000" scaled="0"/>
            <a:tileRect/>
          </a:gradFill>
          <a:ln w="6350" cap="flat" cmpd="sng" algn="ctr">
            <a:gradFill>
              <a:gsLst>
                <a:gs pos="0">
                  <a:sysClr val="window" lastClr="FFFFFF">
                    <a:lumMod val="85000"/>
                  </a:sysClr>
                </a:gs>
                <a:gs pos="100000">
                  <a:sysClr val="window" lastClr="FFFFFF"/>
                </a:gs>
              </a:gsLst>
              <a:lin ang="17400000" scaled="0"/>
            </a:gradFill>
            <a:prstDash val="solid"/>
            <a:miter lim="800000"/>
          </a:ln>
          <a:effectLst>
            <a:outerShdw blurRad="152400" dist="38100" dir="8100000" algn="tr" rotWithShape="0">
              <a:prstClr val="black">
                <a:alpha val="34000"/>
              </a:prstClr>
            </a:outerShdw>
          </a:effectLst>
        </p:spPr>
        <p:txBody>
          <a:bodyPr rtlCol="0" anchor="ctr"/>
          <a:lstStyle/>
          <a:p>
            <a:pPr algn="ctr" defTabSz="685617">
              <a:defRPr/>
            </a:pPr>
            <a:endParaRPr lang="en-US" sz="1050" kern="0">
              <a:latin typeface="Agency FB"/>
              <a:ea typeface="微软雅黑" panose="020B0503020204020204" pitchFamily="34" charset="-122"/>
            </a:endParaRPr>
          </a:p>
        </p:txBody>
      </p:sp>
      <p:sp>
        <p:nvSpPr>
          <p:cNvPr id="89" name="原创设计师QQ598969553      _2"/>
          <p:cNvSpPr/>
          <p:nvPr/>
        </p:nvSpPr>
        <p:spPr>
          <a:xfrm>
            <a:off x="3836484" y="3461294"/>
            <a:ext cx="1824799" cy="1297332"/>
          </a:xfrm>
          <a:prstGeom prst="roundRect">
            <a:avLst/>
          </a:prstGeom>
          <a:gradFill flip="none" rotWithShape="1">
            <a:gsLst>
              <a:gs pos="45000">
                <a:sysClr val="window" lastClr="FFFFFF"/>
              </a:gs>
              <a:gs pos="100000">
                <a:sysClr val="window" lastClr="FFFFFF">
                  <a:lumMod val="85000"/>
                </a:sysClr>
              </a:gs>
            </a:gsLst>
            <a:lin ang="18000000" scaled="0"/>
            <a:tileRect/>
          </a:gradFill>
          <a:ln w="6350" cap="flat" cmpd="sng" algn="ctr">
            <a:gradFill>
              <a:gsLst>
                <a:gs pos="0">
                  <a:sysClr val="window" lastClr="FFFFFF">
                    <a:lumMod val="85000"/>
                  </a:sysClr>
                </a:gs>
                <a:gs pos="100000">
                  <a:sysClr val="window" lastClr="FFFFFF"/>
                </a:gs>
              </a:gsLst>
              <a:lin ang="17400000" scaled="0"/>
            </a:gradFill>
            <a:prstDash val="solid"/>
            <a:miter lim="800000"/>
          </a:ln>
          <a:effectLst>
            <a:outerShdw blurRad="152400" dist="38100" dir="8100000" algn="tr" rotWithShape="0">
              <a:prstClr val="black">
                <a:alpha val="34000"/>
              </a:prstClr>
            </a:outerShdw>
          </a:effectLst>
        </p:spPr>
        <p:txBody>
          <a:bodyPr rtlCol="0" anchor="ctr"/>
          <a:lstStyle/>
          <a:p>
            <a:pPr algn="ctr" defTabSz="685617">
              <a:defRPr/>
            </a:pPr>
            <a:endParaRPr lang="en-US" sz="1050" kern="0">
              <a:latin typeface="Agency FB"/>
              <a:ea typeface="微软雅黑" panose="020B0503020204020204" pitchFamily="34" charset="-122"/>
            </a:endParaRPr>
          </a:p>
        </p:txBody>
      </p:sp>
      <p:sp>
        <p:nvSpPr>
          <p:cNvPr id="88" name="原创设计师QQ598969553      _3"/>
          <p:cNvSpPr/>
          <p:nvPr/>
        </p:nvSpPr>
        <p:spPr>
          <a:xfrm>
            <a:off x="1494371" y="3461294"/>
            <a:ext cx="1824799" cy="1297332"/>
          </a:xfrm>
          <a:prstGeom prst="roundRect">
            <a:avLst/>
          </a:prstGeom>
          <a:gradFill flip="none" rotWithShape="1">
            <a:gsLst>
              <a:gs pos="45000">
                <a:sysClr val="window" lastClr="FFFFFF"/>
              </a:gs>
              <a:gs pos="100000">
                <a:sysClr val="window" lastClr="FFFFFF">
                  <a:lumMod val="85000"/>
                </a:sysClr>
              </a:gs>
            </a:gsLst>
            <a:lin ang="18000000" scaled="0"/>
            <a:tileRect/>
          </a:gradFill>
          <a:ln w="6350" cap="flat" cmpd="sng" algn="ctr">
            <a:gradFill>
              <a:gsLst>
                <a:gs pos="0">
                  <a:sysClr val="window" lastClr="FFFFFF">
                    <a:lumMod val="85000"/>
                  </a:sysClr>
                </a:gs>
                <a:gs pos="100000">
                  <a:sysClr val="window" lastClr="FFFFFF"/>
                </a:gs>
              </a:gsLst>
              <a:lin ang="17400000" scaled="0"/>
            </a:gradFill>
            <a:prstDash val="solid"/>
            <a:miter lim="800000"/>
          </a:ln>
          <a:effectLst>
            <a:outerShdw blurRad="152400" dist="38100" dir="8100000" algn="tr" rotWithShape="0">
              <a:prstClr val="black">
                <a:alpha val="34000"/>
              </a:prstClr>
            </a:outerShdw>
          </a:effectLst>
        </p:spPr>
        <p:txBody>
          <a:bodyPr rtlCol="0" anchor="ctr"/>
          <a:lstStyle/>
          <a:p>
            <a:pPr algn="ctr" defTabSz="685617">
              <a:defRPr/>
            </a:pPr>
            <a:endParaRPr lang="en-US" sz="1050" kern="0">
              <a:latin typeface="Agency FB"/>
              <a:ea typeface="微软雅黑" panose="020B0503020204020204" pitchFamily="34" charset="-122"/>
            </a:endParaRPr>
          </a:p>
        </p:txBody>
      </p:sp>
      <p:grpSp>
        <p:nvGrpSpPr>
          <p:cNvPr id="5" name="原创设计师QQ598969553      _5"/>
          <p:cNvGrpSpPr/>
          <p:nvPr/>
        </p:nvGrpSpPr>
        <p:grpSpPr>
          <a:xfrm>
            <a:off x="1537979" y="1174972"/>
            <a:ext cx="1604485" cy="1604485"/>
            <a:chOff x="1466435" y="1566992"/>
            <a:chExt cx="2139809" cy="2139809"/>
          </a:xfrm>
        </p:grpSpPr>
        <p:sp>
          <p:nvSpPr>
            <p:cNvPr id="32" name="椭圆 31"/>
            <p:cNvSpPr/>
            <p:nvPr/>
          </p:nvSpPr>
          <p:spPr bwMode="blackWhite">
            <a:xfrm>
              <a:off x="1466435" y="1566992"/>
              <a:ext cx="2139809" cy="2139809"/>
            </a:xfrm>
            <a:prstGeom prst="ellips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ea typeface="微软雅黑" panose="020B0503020204020204" pitchFamily="34" charset="-122"/>
              </a:endParaRPr>
            </a:p>
          </p:txBody>
        </p:sp>
        <p:sp>
          <p:nvSpPr>
            <p:cNvPr id="34" name="椭圆 33"/>
            <p:cNvSpPr/>
            <p:nvPr/>
          </p:nvSpPr>
          <p:spPr bwMode="auto">
            <a:xfrm>
              <a:off x="1561348" y="1661905"/>
              <a:ext cx="1949983" cy="1949983"/>
            </a:xfrm>
            <a:prstGeom prst="ellipse">
              <a:avLst/>
            </a:prstGeom>
            <a:gradFill>
              <a:gsLst>
                <a:gs pos="0">
                  <a:srgbClr val="DEDEDE"/>
                </a:gs>
                <a:gs pos="100000">
                  <a:srgbClr val="FBFBFB"/>
                </a:gs>
              </a:gsLst>
              <a:lin ang="5400000" scaled="1"/>
            </a:gradFill>
            <a:ln w="31750" cap="flat">
              <a:gradFill>
                <a:gsLst>
                  <a:gs pos="0">
                    <a:schemeClr val="bg1"/>
                  </a:gs>
                  <a:gs pos="100000">
                    <a:srgbClr val="DDDDDD"/>
                  </a:gs>
                </a:gsLst>
                <a:lin ang="5400000" scaled="1"/>
              </a:gradFill>
              <a:prstDash val="solid"/>
              <a:miter lim="800000"/>
              <a:headEnd/>
              <a:tailEnd/>
            </a:ln>
            <a:effectLst>
              <a:outerShdw blurRad="228600" dist="101600" dir="5400000" algn="t" rotWithShape="0">
                <a:schemeClr val="tx1">
                  <a:lumMod val="85000"/>
                  <a:lumOff val="15000"/>
                  <a:alpha val="33000"/>
                </a:schemeClr>
              </a:outerShdw>
            </a:effectLst>
          </p:spPr>
          <p:txBody>
            <a:bodyPr vert="horz" wrap="square" lIns="68564" tIns="34282" rIns="68564" bIns="34282" numCol="1" anchor="t" anchorCtr="0" compatLnSpc="1">
              <a:prstTxWarp prst="textNoShape">
                <a:avLst/>
              </a:prstTxWarp>
            </a:bodyPr>
            <a:lstStyle/>
            <a:p>
              <a:endParaRPr lang="zh-CN" altLang="en-US" sz="1350" dirty="0">
                <a:solidFill>
                  <a:prstClr val="black"/>
                </a:solidFill>
                <a:ea typeface="微软雅黑" panose="020B0503020204020204" pitchFamily="34" charset="-122"/>
              </a:endParaRPr>
            </a:p>
          </p:txBody>
        </p:sp>
        <p:pic>
          <p:nvPicPr>
            <p:cNvPr id="44" name="图片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9857" y="1829622"/>
              <a:ext cx="1632964" cy="1614547"/>
            </a:xfrm>
            <a:prstGeom prst="ellipse">
              <a:avLst/>
            </a:prstGeom>
            <a:solidFill>
              <a:schemeClr val="bg1"/>
            </a:solidFill>
            <a:ln>
              <a:noFill/>
            </a:ln>
            <a:effectLst>
              <a:innerShdw blurRad="63500" dist="50800" dir="13500000">
                <a:prstClr val="black">
                  <a:alpha val="50000"/>
                </a:prstClr>
              </a:innerShdw>
            </a:effectLst>
          </p:spPr>
        </p:pic>
      </p:grpSp>
      <p:grpSp>
        <p:nvGrpSpPr>
          <p:cNvPr id="60" name="原创设计师QQ598969553      _6"/>
          <p:cNvGrpSpPr/>
          <p:nvPr/>
        </p:nvGrpSpPr>
        <p:grpSpPr>
          <a:xfrm>
            <a:off x="1783454" y="3003694"/>
            <a:ext cx="1276690" cy="313084"/>
            <a:chOff x="1793812" y="4421987"/>
            <a:chExt cx="1702648" cy="417543"/>
          </a:xfrm>
        </p:grpSpPr>
        <p:sp>
          <p:nvSpPr>
            <p:cNvPr id="61" name="圆角矩形 60"/>
            <p:cNvSpPr/>
            <p:nvPr/>
          </p:nvSpPr>
          <p:spPr>
            <a:xfrm>
              <a:off x="1793812" y="4421987"/>
              <a:ext cx="1702648" cy="404014"/>
            </a:xfrm>
            <a:prstGeom prst="round1Rect">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62" name="文本框 48"/>
            <p:cNvSpPr txBox="1"/>
            <p:nvPr/>
          </p:nvSpPr>
          <p:spPr>
            <a:xfrm>
              <a:off x="2065738" y="4439328"/>
              <a:ext cx="1181135" cy="400202"/>
            </a:xfrm>
            <a:prstGeom prst="round1Rect">
              <a:avLst/>
            </a:prstGeom>
            <a:noFill/>
          </p:spPr>
          <p:txBody>
            <a:bodyPr wrap="none" rtlCol="0">
              <a:spAutoFit/>
            </a:bodyPr>
            <a:lstStyle/>
            <a:p>
              <a:r>
                <a:rPr lang="zh-CN" altLang="en-US" sz="1350" dirty="0">
                  <a:solidFill>
                    <a:schemeClr val="bg1"/>
                  </a:solidFill>
                  <a:ea typeface="微软雅黑" panose="020B0503020204020204" pitchFamily="34" charset="-122"/>
                </a:rPr>
                <a:t>添加姓名</a:t>
              </a:r>
            </a:p>
          </p:txBody>
        </p:sp>
      </p:grpSp>
      <p:grpSp>
        <p:nvGrpSpPr>
          <p:cNvPr id="63" name="原创设计师QQ598969553      _7"/>
          <p:cNvGrpSpPr/>
          <p:nvPr/>
        </p:nvGrpSpPr>
        <p:grpSpPr>
          <a:xfrm>
            <a:off x="4087990" y="3003694"/>
            <a:ext cx="1276690" cy="313084"/>
            <a:chOff x="4128769" y="4421987"/>
            <a:chExt cx="1702648" cy="417543"/>
          </a:xfrm>
        </p:grpSpPr>
        <p:sp>
          <p:nvSpPr>
            <p:cNvPr id="64" name="圆角矩形 63"/>
            <p:cNvSpPr/>
            <p:nvPr/>
          </p:nvSpPr>
          <p:spPr>
            <a:xfrm flipH="1">
              <a:off x="4128769" y="4421987"/>
              <a:ext cx="1702648" cy="404014"/>
            </a:xfrm>
            <a:prstGeom prst="round1Rect">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65" name="文本框 49"/>
            <p:cNvSpPr txBox="1"/>
            <p:nvPr/>
          </p:nvSpPr>
          <p:spPr>
            <a:xfrm>
              <a:off x="4426095" y="4439328"/>
              <a:ext cx="1181135" cy="400202"/>
            </a:xfrm>
            <a:prstGeom prst="round1Rect">
              <a:avLst/>
            </a:prstGeom>
            <a:noFill/>
          </p:spPr>
          <p:txBody>
            <a:bodyPr wrap="none" rtlCol="0">
              <a:spAutoFit/>
            </a:bodyPr>
            <a:lstStyle/>
            <a:p>
              <a:r>
                <a:rPr lang="zh-CN" altLang="en-US" sz="1350" dirty="0">
                  <a:solidFill>
                    <a:schemeClr val="bg1"/>
                  </a:solidFill>
                  <a:ea typeface="微软雅黑" panose="020B0503020204020204" pitchFamily="34" charset="-122"/>
                </a:rPr>
                <a:t>添加姓名</a:t>
              </a:r>
            </a:p>
          </p:txBody>
        </p:sp>
      </p:grpSp>
      <p:grpSp>
        <p:nvGrpSpPr>
          <p:cNvPr id="66" name="原创设计师QQ598969553      _8"/>
          <p:cNvGrpSpPr/>
          <p:nvPr/>
        </p:nvGrpSpPr>
        <p:grpSpPr>
          <a:xfrm>
            <a:off x="6319070" y="3003694"/>
            <a:ext cx="1276690" cy="313084"/>
            <a:chOff x="6463726" y="4421987"/>
            <a:chExt cx="1702648" cy="417543"/>
          </a:xfrm>
        </p:grpSpPr>
        <p:sp>
          <p:nvSpPr>
            <p:cNvPr id="67" name="圆角矩形 66"/>
            <p:cNvSpPr/>
            <p:nvPr/>
          </p:nvSpPr>
          <p:spPr>
            <a:xfrm>
              <a:off x="6463726" y="4421987"/>
              <a:ext cx="1702648" cy="404014"/>
            </a:xfrm>
            <a:prstGeom prst="round1Rect">
              <a:avLst/>
            </a:prstGeom>
            <a:gradFill>
              <a:gsLst>
                <a:gs pos="100000">
                  <a:schemeClr val="accent3"/>
                </a:gs>
                <a:gs pos="0">
                  <a:schemeClr val="accent3">
                    <a:lumMod val="75000"/>
                  </a:schemeClr>
                </a:gs>
              </a:gsLst>
              <a:lin ang="5400000" scaled="1"/>
            </a:gradFill>
            <a:ln w="28575" cap="flat">
              <a:gradFill>
                <a:gsLst>
                  <a:gs pos="0">
                    <a:schemeClr val="accent3"/>
                  </a:gs>
                  <a:gs pos="100000">
                    <a:schemeClr val="accent3">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68" name="文本框 50"/>
            <p:cNvSpPr txBox="1"/>
            <p:nvPr/>
          </p:nvSpPr>
          <p:spPr>
            <a:xfrm>
              <a:off x="6761052" y="4439328"/>
              <a:ext cx="1181135" cy="400202"/>
            </a:xfrm>
            <a:prstGeom prst="round1Rect">
              <a:avLst/>
            </a:prstGeom>
            <a:noFill/>
          </p:spPr>
          <p:txBody>
            <a:bodyPr wrap="none" rtlCol="0">
              <a:spAutoFit/>
            </a:bodyPr>
            <a:lstStyle/>
            <a:p>
              <a:r>
                <a:rPr lang="zh-CN" altLang="en-US" sz="1350" dirty="0">
                  <a:solidFill>
                    <a:schemeClr val="bg1"/>
                  </a:solidFill>
                  <a:ea typeface="微软雅黑" panose="020B0503020204020204" pitchFamily="34" charset="-122"/>
                </a:rPr>
                <a:t>添加姓名</a:t>
              </a:r>
            </a:p>
          </p:txBody>
        </p:sp>
      </p:grpSp>
      <p:sp>
        <p:nvSpPr>
          <p:cNvPr id="72" name="原创设计师QQ598969553      _9"/>
          <p:cNvSpPr/>
          <p:nvPr/>
        </p:nvSpPr>
        <p:spPr>
          <a:xfrm>
            <a:off x="1694613" y="3669471"/>
            <a:ext cx="1473557" cy="923330"/>
          </a:xfrm>
          <a:prstGeom prst="rect">
            <a:avLst/>
          </a:prstGeom>
        </p:spPr>
        <p:txBody>
          <a:bodyPr wrap="square">
            <a:spAutoFit/>
          </a:bodyPr>
          <a:lstStyle/>
          <a:p>
            <a:pPr algn="ctr">
              <a:lnSpc>
                <a:spcPct val="150000"/>
              </a:lnSpc>
            </a:pPr>
            <a:r>
              <a:rPr lang="zh-CN" altLang="en-US" sz="900" dirty="0">
                <a:solidFill>
                  <a:prstClr val="black">
                    <a:lumMod val="50000"/>
                    <a:lumOff val="50000"/>
                  </a:prstClr>
                </a:solidFill>
                <a:latin typeface="造字工房悦黑（非商用）常规体"/>
                <a:ea typeface="微软雅黑" panose="020B0503020204020204" pitchFamily="34" charset="-122"/>
                <a:sym typeface="Gill Sans" charset="0"/>
              </a:rPr>
              <a:t>此处添加详细文本描述，建议与标题相关并符合整体语言风格，语言描述尽量简洁生动。</a:t>
            </a:r>
            <a:endParaRPr lang="zh-CN" altLang="en-US" sz="1350" dirty="0">
              <a:ea typeface="微软雅黑" panose="020B0503020204020204" pitchFamily="34" charset="-122"/>
            </a:endParaRPr>
          </a:p>
        </p:txBody>
      </p:sp>
      <p:sp>
        <p:nvSpPr>
          <p:cNvPr id="73" name="原创设计师QQ598969553      _10"/>
          <p:cNvSpPr/>
          <p:nvPr/>
        </p:nvSpPr>
        <p:spPr>
          <a:xfrm>
            <a:off x="4016333" y="3669471"/>
            <a:ext cx="1473557" cy="923330"/>
          </a:xfrm>
          <a:prstGeom prst="rect">
            <a:avLst/>
          </a:prstGeom>
        </p:spPr>
        <p:txBody>
          <a:bodyPr wrap="square">
            <a:spAutoFit/>
          </a:bodyPr>
          <a:lstStyle/>
          <a:p>
            <a:pPr algn="ctr">
              <a:lnSpc>
                <a:spcPct val="150000"/>
              </a:lnSpc>
            </a:pPr>
            <a:r>
              <a:rPr lang="zh-CN" altLang="en-US" sz="900" dirty="0">
                <a:solidFill>
                  <a:prstClr val="black">
                    <a:lumMod val="50000"/>
                    <a:lumOff val="50000"/>
                  </a:prstClr>
                </a:solidFill>
                <a:latin typeface="造字工房悦黑（非商用）常规体"/>
                <a:ea typeface="微软雅黑" panose="020B0503020204020204" pitchFamily="34" charset="-122"/>
                <a:sym typeface="Gill Sans" charset="0"/>
              </a:rPr>
              <a:t>此处添加详细文本描述，建议与标题相关并符合整体语言风格，语言描述尽量简洁生动。</a:t>
            </a:r>
            <a:endParaRPr lang="zh-CN" altLang="en-US" sz="1350" dirty="0">
              <a:ea typeface="微软雅黑" panose="020B0503020204020204" pitchFamily="34" charset="-122"/>
            </a:endParaRPr>
          </a:p>
        </p:txBody>
      </p:sp>
      <p:sp>
        <p:nvSpPr>
          <p:cNvPr id="74" name="原创设计师QQ598969553      _11"/>
          <p:cNvSpPr/>
          <p:nvPr/>
        </p:nvSpPr>
        <p:spPr>
          <a:xfrm>
            <a:off x="6336966" y="3659940"/>
            <a:ext cx="1473557" cy="923330"/>
          </a:xfrm>
          <a:prstGeom prst="rect">
            <a:avLst/>
          </a:prstGeom>
        </p:spPr>
        <p:txBody>
          <a:bodyPr wrap="square">
            <a:spAutoFit/>
          </a:bodyPr>
          <a:lstStyle/>
          <a:p>
            <a:pPr algn="ctr">
              <a:lnSpc>
                <a:spcPct val="150000"/>
              </a:lnSpc>
            </a:pPr>
            <a:r>
              <a:rPr lang="zh-CN" altLang="en-US" sz="900" dirty="0">
                <a:solidFill>
                  <a:prstClr val="black">
                    <a:lumMod val="50000"/>
                    <a:lumOff val="50000"/>
                  </a:prstClr>
                </a:solidFill>
                <a:latin typeface="造字工房悦黑（非商用）常规体"/>
                <a:ea typeface="微软雅黑" panose="020B0503020204020204" pitchFamily="34" charset="-122"/>
                <a:sym typeface="Gill Sans" charset="0"/>
              </a:rPr>
              <a:t>此处添加详细文本描述，建议与标题相关并符合整体语言风格，语言描述尽量简洁生动。</a:t>
            </a:r>
            <a:endParaRPr lang="zh-CN" altLang="en-US" sz="1350" dirty="0">
              <a:ea typeface="微软雅黑" panose="020B0503020204020204" pitchFamily="34" charset="-122"/>
            </a:endParaRPr>
          </a:p>
        </p:txBody>
      </p:sp>
      <p:grpSp>
        <p:nvGrpSpPr>
          <p:cNvPr id="76" name="原创设计师QQ598969553      _12"/>
          <p:cNvGrpSpPr/>
          <p:nvPr/>
        </p:nvGrpSpPr>
        <p:grpSpPr>
          <a:xfrm>
            <a:off x="3913969" y="1174972"/>
            <a:ext cx="1604485" cy="1604485"/>
            <a:chOff x="1466435" y="1566992"/>
            <a:chExt cx="2139809" cy="2139809"/>
          </a:xfrm>
        </p:grpSpPr>
        <p:sp>
          <p:nvSpPr>
            <p:cNvPr id="77" name="椭圆 76"/>
            <p:cNvSpPr/>
            <p:nvPr/>
          </p:nvSpPr>
          <p:spPr bwMode="blackWhite">
            <a:xfrm>
              <a:off x="1466435" y="1566992"/>
              <a:ext cx="2139809" cy="2139809"/>
            </a:xfrm>
            <a:prstGeom prst="ellips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ea typeface="微软雅黑" panose="020B0503020204020204" pitchFamily="34" charset="-122"/>
              </a:endParaRPr>
            </a:p>
          </p:txBody>
        </p:sp>
        <p:sp>
          <p:nvSpPr>
            <p:cNvPr id="78" name="椭圆 77"/>
            <p:cNvSpPr/>
            <p:nvPr/>
          </p:nvSpPr>
          <p:spPr bwMode="auto">
            <a:xfrm>
              <a:off x="1561348" y="1661905"/>
              <a:ext cx="1949983" cy="1949983"/>
            </a:xfrm>
            <a:prstGeom prst="ellipse">
              <a:avLst/>
            </a:prstGeom>
            <a:gradFill>
              <a:gsLst>
                <a:gs pos="0">
                  <a:srgbClr val="DEDEDE"/>
                </a:gs>
                <a:gs pos="100000">
                  <a:srgbClr val="FBFBFB"/>
                </a:gs>
              </a:gsLst>
              <a:lin ang="5400000" scaled="1"/>
            </a:gradFill>
            <a:ln w="31750" cap="flat">
              <a:gradFill>
                <a:gsLst>
                  <a:gs pos="0">
                    <a:schemeClr val="bg1"/>
                  </a:gs>
                  <a:gs pos="100000">
                    <a:srgbClr val="DDDDDD"/>
                  </a:gs>
                </a:gsLst>
                <a:lin ang="5400000" scaled="1"/>
              </a:gradFill>
              <a:prstDash val="solid"/>
              <a:miter lim="800000"/>
              <a:headEnd/>
              <a:tailEnd/>
            </a:ln>
            <a:effectLst>
              <a:outerShdw blurRad="228600" dist="101600" dir="5400000" algn="t" rotWithShape="0">
                <a:schemeClr val="tx1">
                  <a:lumMod val="85000"/>
                  <a:lumOff val="15000"/>
                  <a:alpha val="33000"/>
                </a:schemeClr>
              </a:outerShdw>
            </a:effectLst>
          </p:spPr>
          <p:txBody>
            <a:bodyPr vert="horz" wrap="square" lIns="68564" tIns="34282" rIns="68564" bIns="34282" numCol="1" anchor="t" anchorCtr="0" compatLnSpc="1">
              <a:prstTxWarp prst="textNoShape">
                <a:avLst/>
              </a:prstTxWarp>
            </a:bodyPr>
            <a:lstStyle/>
            <a:p>
              <a:endParaRPr lang="zh-CN" altLang="en-US" sz="1350" dirty="0">
                <a:solidFill>
                  <a:prstClr val="black"/>
                </a:solidFill>
                <a:ea typeface="微软雅黑" panose="020B0503020204020204" pitchFamily="34" charset="-122"/>
              </a:endParaRPr>
            </a:p>
          </p:txBody>
        </p:sp>
        <p:pic>
          <p:nvPicPr>
            <p:cNvPr id="79" name="图片 7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9857" y="1829622"/>
              <a:ext cx="1632964" cy="1614547"/>
            </a:xfrm>
            <a:prstGeom prst="ellipse">
              <a:avLst/>
            </a:prstGeom>
            <a:solidFill>
              <a:schemeClr val="bg1"/>
            </a:solidFill>
            <a:ln>
              <a:noFill/>
            </a:ln>
            <a:effectLst>
              <a:innerShdw blurRad="63500" dist="50800" dir="13500000">
                <a:prstClr val="black">
                  <a:alpha val="50000"/>
                </a:prstClr>
              </a:innerShdw>
            </a:effectLst>
          </p:spPr>
        </p:pic>
      </p:grpSp>
      <p:grpSp>
        <p:nvGrpSpPr>
          <p:cNvPr id="80" name="原创设计师QQ598969553      _13"/>
          <p:cNvGrpSpPr/>
          <p:nvPr/>
        </p:nvGrpSpPr>
        <p:grpSpPr>
          <a:xfrm>
            <a:off x="6206037" y="1174972"/>
            <a:ext cx="1604485" cy="1604485"/>
            <a:chOff x="1466435" y="1566992"/>
            <a:chExt cx="2139809" cy="2139809"/>
          </a:xfrm>
        </p:grpSpPr>
        <p:sp>
          <p:nvSpPr>
            <p:cNvPr id="81" name="椭圆 80"/>
            <p:cNvSpPr/>
            <p:nvPr/>
          </p:nvSpPr>
          <p:spPr bwMode="blackWhite">
            <a:xfrm>
              <a:off x="1466435" y="1566992"/>
              <a:ext cx="2139809" cy="2139809"/>
            </a:xfrm>
            <a:prstGeom prst="ellips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ea typeface="微软雅黑" panose="020B0503020204020204" pitchFamily="34" charset="-122"/>
              </a:endParaRPr>
            </a:p>
          </p:txBody>
        </p:sp>
        <p:sp>
          <p:nvSpPr>
            <p:cNvPr id="82" name="椭圆 81"/>
            <p:cNvSpPr/>
            <p:nvPr/>
          </p:nvSpPr>
          <p:spPr bwMode="auto">
            <a:xfrm>
              <a:off x="1561348" y="1661905"/>
              <a:ext cx="1949983" cy="1949983"/>
            </a:xfrm>
            <a:prstGeom prst="ellipse">
              <a:avLst/>
            </a:prstGeom>
            <a:gradFill>
              <a:gsLst>
                <a:gs pos="0">
                  <a:srgbClr val="DEDEDE"/>
                </a:gs>
                <a:gs pos="100000">
                  <a:srgbClr val="FBFBFB"/>
                </a:gs>
              </a:gsLst>
              <a:lin ang="5400000" scaled="1"/>
            </a:gradFill>
            <a:ln w="31750" cap="flat">
              <a:gradFill>
                <a:gsLst>
                  <a:gs pos="0">
                    <a:schemeClr val="bg1"/>
                  </a:gs>
                  <a:gs pos="100000">
                    <a:srgbClr val="DDDDDD"/>
                  </a:gs>
                </a:gsLst>
                <a:lin ang="5400000" scaled="1"/>
              </a:gradFill>
              <a:prstDash val="solid"/>
              <a:miter lim="800000"/>
              <a:headEnd/>
              <a:tailEnd/>
            </a:ln>
            <a:effectLst>
              <a:outerShdw blurRad="228600" dist="101600" dir="5400000" algn="t" rotWithShape="0">
                <a:schemeClr val="tx1">
                  <a:lumMod val="85000"/>
                  <a:lumOff val="15000"/>
                  <a:alpha val="33000"/>
                </a:schemeClr>
              </a:outerShdw>
            </a:effectLst>
          </p:spPr>
          <p:txBody>
            <a:bodyPr vert="horz" wrap="square" lIns="68564" tIns="34282" rIns="68564" bIns="34282" numCol="1" anchor="t" anchorCtr="0" compatLnSpc="1">
              <a:prstTxWarp prst="textNoShape">
                <a:avLst/>
              </a:prstTxWarp>
            </a:bodyPr>
            <a:lstStyle/>
            <a:p>
              <a:endParaRPr lang="zh-CN" altLang="en-US" sz="1350" dirty="0">
                <a:solidFill>
                  <a:prstClr val="black"/>
                </a:solidFill>
                <a:ea typeface="微软雅黑" panose="020B0503020204020204" pitchFamily="34" charset="-122"/>
              </a:endParaRPr>
            </a:p>
          </p:txBody>
        </p:sp>
        <p:pic>
          <p:nvPicPr>
            <p:cNvPr id="83" name="图片 8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9857" y="1829622"/>
              <a:ext cx="1632964" cy="1614547"/>
            </a:xfrm>
            <a:prstGeom prst="ellipse">
              <a:avLst/>
            </a:prstGeom>
            <a:solidFill>
              <a:schemeClr val="bg1"/>
            </a:solidFill>
            <a:ln>
              <a:noFill/>
            </a:ln>
            <a:effectLst>
              <a:innerShdw blurRad="63500" dist="50800" dir="13500000">
                <a:prstClr val="black">
                  <a:alpha val="50000"/>
                </a:prstClr>
              </a:innerShdw>
            </a:effectLst>
          </p:spPr>
        </p:pic>
      </p:grpSp>
      <p:pic>
        <p:nvPicPr>
          <p:cNvPr id="30" name="Picture 64"/>
          <p:cNvPicPr>
            <a:picLocks noGrp="1" noSelect="1" noRot="1" noChangeAspect="1" noMove="1" noResize="1" noChangeShapeType="1"/>
          </p:cNvPicPr>
          <p:nvPr/>
        </p:nvPicPr>
        <p:blipFill>
          <a:blip r:embed="rId4"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2681973897"/>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6"/>
                                        </p:tgtEl>
                                        <p:attrNameLst>
                                          <p:attrName>style.visibility</p:attrName>
                                        </p:attrNameLst>
                                      </p:cBhvr>
                                      <p:to>
                                        <p:strVal val="visible"/>
                                      </p:to>
                                    </p:set>
                                    <p:anim calcmode="lin" valueType="num">
                                      <p:cBhvr additive="base">
                                        <p:cTn id="11" dur="500" fill="hold"/>
                                        <p:tgtEl>
                                          <p:spTgt spid="76"/>
                                        </p:tgtEl>
                                        <p:attrNameLst>
                                          <p:attrName>ppt_x</p:attrName>
                                        </p:attrNameLst>
                                      </p:cBhvr>
                                      <p:tavLst>
                                        <p:tav tm="0">
                                          <p:val>
                                            <p:strVal val="#ppt_x"/>
                                          </p:val>
                                        </p:tav>
                                        <p:tav tm="100000">
                                          <p:val>
                                            <p:strVal val="#ppt_x"/>
                                          </p:val>
                                        </p:tav>
                                      </p:tavLst>
                                    </p:anim>
                                    <p:anim calcmode="lin" valueType="num">
                                      <p:cBhvr additive="base">
                                        <p:cTn id="12" dur="500" fill="hold"/>
                                        <p:tgtEl>
                                          <p:spTgt spid="7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80"/>
                                        </p:tgtEl>
                                        <p:attrNameLst>
                                          <p:attrName>style.visibility</p:attrName>
                                        </p:attrNameLst>
                                      </p:cBhvr>
                                      <p:to>
                                        <p:strVal val="visible"/>
                                      </p:to>
                                    </p:set>
                                    <p:anim calcmode="lin" valueType="num">
                                      <p:cBhvr additive="base">
                                        <p:cTn id="15" dur="500" fill="hold"/>
                                        <p:tgtEl>
                                          <p:spTgt spid="80"/>
                                        </p:tgtEl>
                                        <p:attrNameLst>
                                          <p:attrName>ppt_x</p:attrName>
                                        </p:attrNameLst>
                                      </p:cBhvr>
                                      <p:tavLst>
                                        <p:tav tm="0">
                                          <p:val>
                                            <p:strVal val="#ppt_x"/>
                                          </p:val>
                                        </p:tav>
                                        <p:tav tm="100000">
                                          <p:val>
                                            <p:strVal val="#ppt_x"/>
                                          </p:val>
                                        </p:tav>
                                      </p:tavLst>
                                    </p:anim>
                                    <p:anim calcmode="lin" valueType="num">
                                      <p:cBhvr additive="base">
                                        <p:cTn id="16" dur="500" fill="hold"/>
                                        <p:tgtEl>
                                          <p:spTgt spid="80"/>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47" presetClass="entr" presetSubtype="0" fill="hold" nodeType="after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fade">
                                      <p:cBhvr>
                                        <p:cTn id="20" dur="500"/>
                                        <p:tgtEl>
                                          <p:spTgt spid="60"/>
                                        </p:tgtEl>
                                      </p:cBhvr>
                                    </p:animEffect>
                                    <p:anim calcmode="lin" valueType="num">
                                      <p:cBhvr>
                                        <p:cTn id="21" dur="500" fill="hold"/>
                                        <p:tgtEl>
                                          <p:spTgt spid="60"/>
                                        </p:tgtEl>
                                        <p:attrNameLst>
                                          <p:attrName>ppt_x</p:attrName>
                                        </p:attrNameLst>
                                      </p:cBhvr>
                                      <p:tavLst>
                                        <p:tav tm="0">
                                          <p:val>
                                            <p:strVal val="#ppt_x"/>
                                          </p:val>
                                        </p:tav>
                                        <p:tav tm="100000">
                                          <p:val>
                                            <p:strVal val="#ppt_x"/>
                                          </p:val>
                                        </p:tav>
                                      </p:tavLst>
                                    </p:anim>
                                    <p:anim calcmode="lin" valueType="num">
                                      <p:cBhvr>
                                        <p:cTn id="22" dur="500" fill="hold"/>
                                        <p:tgtEl>
                                          <p:spTgt spid="60"/>
                                        </p:tgtEl>
                                        <p:attrNameLst>
                                          <p:attrName>ppt_y</p:attrName>
                                        </p:attrNameLst>
                                      </p:cBhvr>
                                      <p:tavLst>
                                        <p:tav tm="0">
                                          <p:val>
                                            <p:strVal val="#ppt_y-.1"/>
                                          </p:val>
                                        </p:tav>
                                        <p:tav tm="100000">
                                          <p:val>
                                            <p:strVal val="#ppt_y"/>
                                          </p:val>
                                        </p:tav>
                                      </p:tavLst>
                                    </p:anim>
                                  </p:childTnLst>
                                </p:cTn>
                              </p:par>
                            </p:childTnLst>
                          </p:cTn>
                        </p:par>
                        <p:par>
                          <p:cTn id="23" fill="hold">
                            <p:stCondLst>
                              <p:cond delay="1000"/>
                            </p:stCondLst>
                            <p:childTnLst>
                              <p:par>
                                <p:cTn id="24" presetID="10" presetClass="entr" presetSubtype="0" fill="hold" grpId="0" nodeType="afterEffect">
                                  <p:stCondLst>
                                    <p:cond delay="0"/>
                                  </p:stCondLst>
                                  <p:childTnLst>
                                    <p:set>
                                      <p:cBhvr>
                                        <p:cTn id="25" dur="1" fill="hold">
                                          <p:stCondLst>
                                            <p:cond delay="0"/>
                                          </p:stCondLst>
                                        </p:cTn>
                                        <p:tgtEl>
                                          <p:spTgt spid="88"/>
                                        </p:tgtEl>
                                        <p:attrNameLst>
                                          <p:attrName>style.visibility</p:attrName>
                                        </p:attrNameLst>
                                      </p:cBhvr>
                                      <p:to>
                                        <p:strVal val="visible"/>
                                      </p:to>
                                    </p:set>
                                    <p:animEffect transition="in" filter="fade">
                                      <p:cBhvr>
                                        <p:cTn id="26" dur="500"/>
                                        <p:tgtEl>
                                          <p:spTgt spid="88"/>
                                        </p:tgtEl>
                                      </p:cBhvr>
                                    </p:animEffect>
                                  </p:childTnLst>
                                </p:cTn>
                              </p:par>
                            </p:childTnLst>
                          </p:cTn>
                        </p:par>
                        <p:par>
                          <p:cTn id="27" fill="hold">
                            <p:stCondLst>
                              <p:cond delay="1500"/>
                            </p:stCondLst>
                            <p:childTnLst>
                              <p:par>
                                <p:cTn id="28" presetID="22" presetClass="entr" presetSubtype="1" fill="hold" grpId="0" nodeType="afterEffect">
                                  <p:stCondLst>
                                    <p:cond delay="0"/>
                                  </p:stCondLst>
                                  <p:childTnLst>
                                    <p:set>
                                      <p:cBhvr>
                                        <p:cTn id="29" dur="1" fill="hold">
                                          <p:stCondLst>
                                            <p:cond delay="0"/>
                                          </p:stCondLst>
                                        </p:cTn>
                                        <p:tgtEl>
                                          <p:spTgt spid="72"/>
                                        </p:tgtEl>
                                        <p:attrNameLst>
                                          <p:attrName>style.visibility</p:attrName>
                                        </p:attrNameLst>
                                      </p:cBhvr>
                                      <p:to>
                                        <p:strVal val="visible"/>
                                      </p:to>
                                    </p:set>
                                    <p:animEffect transition="in" filter="wipe(up)">
                                      <p:cBhvr>
                                        <p:cTn id="30" dur="500"/>
                                        <p:tgtEl>
                                          <p:spTgt spid="72"/>
                                        </p:tgtEl>
                                      </p:cBhvr>
                                    </p:animEffect>
                                  </p:childTnLst>
                                </p:cTn>
                              </p:par>
                            </p:childTnLst>
                          </p:cTn>
                        </p:par>
                        <p:par>
                          <p:cTn id="31" fill="hold">
                            <p:stCondLst>
                              <p:cond delay="2000"/>
                            </p:stCondLst>
                            <p:childTnLst>
                              <p:par>
                                <p:cTn id="32" presetID="47" presetClass="entr" presetSubtype="0" fill="hold" nodeType="afterEffect">
                                  <p:stCondLst>
                                    <p:cond delay="0"/>
                                  </p:stCondLst>
                                  <p:childTnLst>
                                    <p:set>
                                      <p:cBhvr>
                                        <p:cTn id="33" dur="1" fill="hold">
                                          <p:stCondLst>
                                            <p:cond delay="0"/>
                                          </p:stCondLst>
                                        </p:cTn>
                                        <p:tgtEl>
                                          <p:spTgt spid="63"/>
                                        </p:tgtEl>
                                        <p:attrNameLst>
                                          <p:attrName>style.visibility</p:attrName>
                                        </p:attrNameLst>
                                      </p:cBhvr>
                                      <p:to>
                                        <p:strVal val="visible"/>
                                      </p:to>
                                    </p:set>
                                    <p:animEffect transition="in" filter="fade">
                                      <p:cBhvr>
                                        <p:cTn id="34" dur="500"/>
                                        <p:tgtEl>
                                          <p:spTgt spid="63"/>
                                        </p:tgtEl>
                                      </p:cBhvr>
                                    </p:animEffect>
                                    <p:anim calcmode="lin" valueType="num">
                                      <p:cBhvr>
                                        <p:cTn id="35" dur="500" fill="hold"/>
                                        <p:tgtEl>
                                          <p:spTgt spid="63"/>
                                        </p:tgtEl>
                                        <p:attrNameLst>
                                          <p:attrName>ppt_x</p:attrName>
                                        </p:attrNameLst>
                                      </p:cBhvr>
                                      <p:tavLst>
                                        <p:tav tm="0">
                                          <p:val>
                                            <p:strVal val="#ppt_x"/>
                                          </p:val>
                                        </p:tav>
                                        <p:tav tm="100000">
                                          <p:val>
                                            <p:strVal val="#ppt_x"/>
                                          </p:val>
                                        </p:tav>
                                      </p:tavLst>
                                    </p:anim>
                                    <p:anim calcmode="lin" valueType="num">
                                      <p:cBhvr>
                                        <p:cTn id="36" dur="500" fill="hold"/>
                                        <p:tgtEl>
                                          <p:spTgt spid="63"/>
                                        </p:tgtEl>
                                        <p:attrNameLst>
                                          <p:attrName>ppt_y</p:attrName>
                                        </p:attrNameLst>
                                      </p:cBhvr>
                                      <p:tavLst>
                                        <p:tav tm="0">
                                          <p:val>
                                            <p:strVal val="#ppt_y-.1"/>
                                          </p:val>
                                        </p:tav>
                                        <p:tav tm="100000">
                                          <p:val>
                                            <p:strVal val="#ppt_y"/>
                                          </p:val>
                                        </p:tav>
                                      </p:tavLst>
                                    </p:anim>
                                  </p:childTnLst>
                                </p:cTn>
                              </p:par>
                            </p:childTnLst>
                          </p:cTn>
                        </p:par>
                        <p:par>
                          <p:cTn id="37" fill="hold">
                            <p:stCondLst>
                              <p:cond delay="2500"/>
                            </p:stCondLst>
                            <p:childTnLst>
                              <p:par>
                                <p:cTn id="38" presetID="10" presetClass="entr" presetSubtype="0" fill="hold" grpId="0" nodeType="afterEffect">
                                  <p:stCondLst>
                                    <p:cond delay="0"/>
                                  </p:stCondLst>
                                  <p:childTnLst>
                                    <p:set>
                                      <p:cBhvr>
                                        <p:cTn id="39" dur="1" fill="hold">
                                          <p:stCondLst>
                                            <p:cond delay="0"/>
                                          </p:stCondLst>
                                        </p:cTn>
                                        <p:tgtEl>
                                          <p:spTgt spid="89"/>
                                        </p:tgtEl>
                                        <p:attrNameLst>
                                          <p:attrName>style.visibility</p:attrName>
                                        </p:attrNameLst>
                                      </p:cBhvr>
                                      <p:to>
                                        <p:strVal val="visible"/>
                                      </p:to>
                                    </p:set>
                                    <p:animEffect transition="in" filter="fade">
                                      <p:cBhvr>
                                        <p:cTn id="40" dur="500"/>
                                        <p:tgtEl>
                                          <p:spTgt spid="89"/>
                                        </p:tgtEl>
                                      </p:cBhvr>
                                    </p:animEffect>
                                  </p:childTnLst>
                                </p:cTn>
                              </p:par>
                            </p:childTnLst>
                          </p:cTn>
                        </p:par>
                        <p:par>
                          <p:cTn id="41" fill="hold">
                            <p:stCondLst>
                              <p:cond delay="3000"/>
                            </p:stCondLst>
                            <p:childTnLst>
                              <p:par>
                                <p:cTn id="42" presetID="22" presetClass="entr" presetSubtype="1" fill="hold" grpId="0" nodeType="afterEffect">
                                  <p:stCondLst>
                                    <p:cond delay="0"/>
                                  </p:stCondLst>
                                  <p:childTnLst>
                                    <p:set>
                                      <p:cBhvr>
                                        <p:cTn id="43" dur="1" fill="hold">
                                          <p:stCondLst>
                                            <p:cond delay="0"/>
                                          </p:stCondLst>
                                        </p:cTn>
                                        <p:tgtEl>
                                          <p:spTgt spid="73"/>
                                        </p:tgtEl>
                                        <p:attrNameLst>
                                          <p:attrName>style.visibility</p:attrName>
                                        </p:attrNameLst>
                                      </p:cBhvr>
                                      <p:to>
                                        <p:strVal val="visible"/>
                                      </p:to>
                                    </p:set>
                                    <p:animEffect transition="in" filter="wipe(up)">
                                      <p:cBhvr>
                                        <p:cTn id="44" dur="500"/>
                                        <p:tgtEl>
                                          <p:spTgt spid="73"/>
                                        </p:tgtEl>
                                      </p:cBhvr>
                                    </p:animEffect>
                                  </p:childTnLst>
                                </p:cTn>
                              </p:par>
                            </p:childTnLst>
                          </p:cTn>
                        </p:par>
                        <p:par>
                          <p:cTn id="45" fill="hold">
                            <p:stCondLst>
                              <p:cond delay="3500"/>
                            </p:stCondLst>
                            <p:childTnLst>
                              <p:par>
                                <p:cTn id="46" presetID="47" presetClass="entr" presetSubtype="0" fill="hold" nodeType="afterEffect">
                                  <p:stCondLst>
                                    <p:cond delay="0"/>
                                  </p:stCondLst>
                                  <p:childTnLst>
                                    <p:set>
                                      <p:cBhvr>
                                        <p:cTn id="47" dur="1" fill="hold">
                                          <p:stCondLst>
                                            <p:cond delay="0"/>
                                          </p:stCondLst>
                                        </p:cTn>
                                        <p:tgtEl>
                                          <p:spTgt spid="66"/>
                                        </p:tgtEl>
                                        <p:attrNameLst>
                                          <p:attrName>style.visibility</p:attrName>
                                        </p:attrNameLst>
                                      </p:cBhvr>
                                      <p:to>
                                        <p:strVal val="visible"/>
                                      </p:to>
                                    </p:set>
                                    <p:animEffect transition="in" filter="fade">
                                      <p:cBhvr>
                                        <p:cTn id="48" dur="500"/>
                                        <p:tgtEl>
                                          <p:spTgt spid="66"/>
                                        </p:tgtEl>
                                      </p:cBhvr>
                                    </p:animEffect>
                                    <p:anim calcmode="lin" valueType="num">
                                      <p:cBhvr>
                                        <p:cTn id="49" dur="500" fill="hold"/>
                                        <p:tgtEl>
                                          <p:spTgt spid="66"/>
                                        </p:tgtEl>
                                        <p:attrNameLst>
                                          <p:attrName>ppt_x</p:attrName>
                                        </p:attrNameLst>
                                      </p:cBhvr>
                                      <p:tavLst>
                                        <p:tav tm="0">
                                          <p:val>
                                            <p:strVal val="#ppt_x"/>
                                          </p:val>
                                        </p:tav>
                                        <p:tav tm="100000">
                                          <p:val>
                                            <p:strVal val="#ppt_x"/>
                                          </p:val>
                                        </p:tav>
                                      </p:tavLst>
                                    </p:anim>
                                    <p:anim calcmode="lin" valueType="num">
                                      <p:cBhvr>
                                        <p:cTn id="50" dur="500" fill="hold"/>
                                        <p:tgtEl>
                                          <p:spTgt spid="66"/>
                                        </p:tgtEl>
                                        <p:attrNameLst>
                                          <p:attrName>ppt_y</p:attrName>
                                        </p:attrNameLst>
                                      </p:cBhvr>
                                      <p:tavLst>
                                        <p:tav tm="0">
                                          <p:val>
                                            <p:strVal val="#ppt_y-.1"/>
                                          </p:val>
                                        </p:tav>
                                        <p:tav tm="100000">
                                          <p:val>
                                            <p:strVal val="#ppt_y"/>
                                          </p:val>
                                        </p:tav>
                                      </p:tavLst>
                                    </p:anim>
                                  </p:childTnLst>
                                </p:cTn>
                              </p:par>
                            </p:childTnLst>
                          </p:cTn>
                        </p:par>
                        <p:par>
                          <p:cTn id="51" fill="hold">
                            <p:stCondLst>
                              <p:cond delay="4000"/>
                            </p:stCondLst>
                            <p:childTnLst>
                              <p:par>
                                <p:cTn id="52" presetID="10" presetClass="entr" presetSubtype="0" fill="hold" grpId="0" nodeType="afterEffect">
                                  <p:stCondLst>
                                    <p:cond delay="0"/>
                                  </p:stCondLst>
                                  <p:childTnLst>
                                    <p:set>
                                      <p:cBhvr>
                                        <p:cTn id="53" dur="1" fill="hold">
                                          <p:stCondLst>
                                            <p:cond delay="0"/>
                                          </p:stCondLst>
                                        </p:cTn>
                                        <p:tgtEl>
                                          <p:spTgt spid="90"/>
                                        </p:tgtEl>
                                        <p:attrNameLst>
                                          <p:attrName>style.visibility</p:attrName>
                                        </p:attrNameLst>
                                      </p:cBhvr>
                                      <p:to>
                                        <p:strVal val="visible"/>
                                      </p:to>
                                    </p:set>
                                    <p:animEffect transition="in" filter="fade">
                                      <p:cBhvr>
                                        <p:cTn id="54" dur="500"/>
                                        <p:tgtEl>
                                          <p:spTgt spid="90"/>
                                        </p:tgtEl>
                                      </p:cBhvr>
                                    </p:animEffect>
                                  </p:childTnLst>
                                </p:cTn>
                              </p:par>
                            </p:childTnLst>
                          </p:cTn>
                        </p:par>
                        <p:par>
                          <p:cTn id="55" fill="hold">
                            <p:stCondLst>
                              <p:cond delay="4500"/>
                            </p:stCondLst>
                            <p:childTnLst>
                              <p:par>
                                <p:cTn id="56" presetID="22" presetClass="entr" presetSubtype="1" fill="hold" grpId="0" nodeType="afterEffect">
                                  <p:stCondLst>
                                    <p:cond delay="0"/>
                                  </p:stCondLst>
                                  <p:childTnLst>
                                    <p:set>
                                      <p:cBhvr>
                                        <p:cTn id="57" dur="1" fill="hold">
                                          <p:stCondLst>
                                            <p:cond delay="0"/>
                                          </p:stCondLst>
                                        </p:cTn>
                                        <p:tgtEl>
                                          <p:spTgt spid="74"/>
                                        </p:tgtEl>
                                        <p:attrNameLst>
                                          <p:attrName>style.visibility</p:attrName>
                                        </p:attrNameLst>
                                      </p:cBhvr>
                                      <p:to>
                                        <p:strVal val="visible"/>
                                      </p:to>
                                    </p:set>
                                    <p:animEffect transition="in" filter="wipe(up)">
                                      <p:cBhvr>
                                        <p:cTn id="58"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89" grpId="0" animBg="1"/>
      <p:bldP spid="88" grpId="0" animBg="1"/>
      <p:bldP spid="72" grpId="0"/>
      <p:bldP spid="73" grpId="0"/>
      <p:bldP spid="7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原创设计师QQ598969553      _1"/>
          <p:cNvSpPr/>
          <p:nvPr/>
        </p:nvSpPr>
        <p:spPr>
          <a:xfrm>
            <a:off x="3459473" y="3708372"/>
            <a:ext cx="4861620" cy="974156"/>
          </a:xfrm>
          <a:prstGeom prst="roundRect">
            <a:avLst/>
          </a:prstGeom>
          <a:gradFill flip="none" rotWithShape="1">
            <a:gsLst>
              <a:gs pos="45000">
                <a:sysClr val="window" lastClr="FFFFFF"/>
              </a:gs>
              <a:gs pos="100000">
                <a:sysClr val="window" lastClr="FFFFFF">
                  <a:lumMod val="85000"/>
                </a:sysClr>
              </a:gs>
            </a:gsLst>
            <a:lin ang="18000000" scaled="0"/>
            <a:tileRect/>
          </a:gradFill>
          <a:ln w="6350" cap="flat" cmpd="sng" algn="ctr">
            <a:gradFill>
              <a:gsLst>
                <a:gs pos="0">
                  <a:sysClr val="window" lastClr="FFFFFF">
                    <a:lumMod val="85000"/>
                  </a:sysClr>
                </a:gs>
                <a:gs pos="100000">
                  <a:sysClr val="window" lastClr="FFFFFF"/>
                </a:gs>
              </a:gsLst>
              <a:lin ang="17400000" scaled="0"/>
            </a:gradFill>
            <a:prstDash val="solid"/>
            <a:miter lim="800000"/>
          </a:ln>
          <a:effectLst>
            <a:outerShdw blurRad="152400" dist="38100" dir="8100000" algn="tr" rotWithShape="0">
              <a:prstClr val="black">
                <a:alpha val="34000"/>
              </a:prstClr>
            </a:outerShdw>
          </a:effectLst>
        </p:spPr>
        <p:txBody>
          <a:bodyPr rtlCol="0" anchor="ctr"/>
          <a:lstStyle/>
          <a:p>
            <a:pPr algn="ctr" defTabSz="685617">
              <a:defRPr/>
            </a:pPr>
            <a:endParaRPr lang="en-US" sz="1050" kern="0">
              <a:latin typeface="Agency FB"/>
              <a:ea typeface="微软雅黑" panose="020B0503020204020204" pitchFamily="34" charset="-122"/>
            </a:endParaRPr>
          </a:p>
        </p:txBody>
      </p:sp>
      <p:sp>
        <p:nvSpPr>
          <p:cNvPr id="90" name="原创设计师QQ598969553      _3"/>
          <p:cNvSpPr txBox="1">
            <a:spLocks noChangeArrowheads="1"/>
          </p:cNvSpPr>
          <p:nvPr/>
        </p:nvSpPr>
        <p:spPr bwMode="auto">
          <a:xfrm>
            <a:off x="1084479" y="4195450"/>
            <a:ext cx="1597749" cy="320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9pPr>
          </a:lstStyle>
          <a:p>
            <a:pPr algn="ctr" eaLnBrk="1" hangingPunct="1">
              <a:lnSpc>
                <a:spcPct val="130000"/>
              </a:lnSpc>
            </a:pPr>
            <a:r>
              <a:rPr lang="zh-CN" altLang="en-US" sz="1200" dirty="0">
                <a:solidFill>
                  <a:schemeClr val="bg2"/>
                </a:solidFill>
                <a:latin typeface="微软雅黑" panose="020B0503020204020204" pitchFamily="34" charset="-122"/>
              </a:rPr>
              <a:t>此处可填写职位</a:t>
            </a:r>
          </a:p>
        </p:txBody>
      </p:sp>
      <p:sp>
        <p:nvSpPr>
          <p:cNvPr id="120" name="原创设计师QQ598969553      _4"/>
          <p:cNvSpPr txBox="1">
            <a:spLocks noChangeArrowheads="1"/>
          </p:cNvSpPr>
          <p:nvPr/>
        </p:nvSpPr>
        <p:spPr bwMode="auto">
          <a:xfrm>
            <a:off x="3654111" y="3759607"/>
            <a:ext cx="4421840" cy="1089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5566" tIns="47783" rIns="95566" bIns="47783"/>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9pPr>
          </a:lstStyle>
          <a:p>
            <a:pPr fontAlgn="base">
              <a:lnSpc>
                <a:spcPct val="150000"/>
              </a:lnSpc>
              <a:spcBef>
                <a:spcPts val="900"/>
              </a:spcBef>
              <a:spcAft>
                <a:spcPct val="0"/>
              </a:spcAft>
            </a:pPr>
            <a:r>
              <a:rPr lang="zh-CN" altLang="en-US" sz="1050" dirty="0">
                <a:solidFill>
                  <a:prstClr val="black">
                    <a:lumMod val="50000"/>
                    <a:lumOff val="50000"/>
                  </a:prstClr>
                </a:solidFill>
                <a:latin typeface="微软雅黑" panose="020B0503020204020204" pitchFamily="34" charset="-122"/>
                <a:sym typeface="Gill Sans" charset="0"/>
              </a:rPr>
              <a:t>此处添加详细文本描述，建议与标题相关并符合整体语言风格，语言描述尽量简洁生动。尽量将每页幻灯片的字数控制在  </a:t>
            </a:r>
            <a:r>
              <a:rPr lang="en-US" altLang="zh-CN" sz="1050" dirty="0">
                <a:solidFill>
                  <a:prstClr val="black">
                    <a:lumMod val="50000"/>
                    <a:lumOff val="50000"/>
                  </a:prstClr>
                </a:solidFill>
                <a:latin typeface="微软雅黑" panose="020B0503020204020204" pitchFamily="34" charset="-122"/>
                <a:sym typeface="Gill Sans" charset="0"/>
              </a:rPr>
              <a:t>200</a:t>
            </a:r>
            <a:r>
              <a:rPr lang="zh-CN" altLang="en-US" sz="1050" dirty="0">
                <a:solidFill>
                  <a:prstClr val="black">
                    <a:lumMod val="50000"/>
                    <a:lumOff val="50000"/>
                  </a:prstClr>
                </a:solidFill>
                <a:latin typeface="微软雅黑" panose="020B0503020204020204" pitchFamily="34" charset="-122"/>
                <a:sym typeface="Gill Sans" charset="0"/>
              </a:rPr>
              <a:t>字以内，据统计每页幻灯片的最好控制在</a:t>
            </a:r>
            <a:r>
              <a:rPr lang="en-US" altLang="zh-CN" sz="1050" dirty="0">
                <a:solidFill>
                  <a:prstClr val="black">
                    <a:lumMod val="50000"/>
                    <a:lumOff val="50000"/>
                  </a:prstClr>
                </a:solidFill>
                <a:latin typeface="微软雅黑" panose="020B0503020204020204" pitchFamily="34" charset="-122"/>
                <a:sym typeface="Gill Sans" charset="0"/>
              </a:rPr>
              <a:t>5</a:t>
            </a:r>
            <a:r>
              <a:rPr lang="zh-CN" altLang="en-US" sz="1050" dirty="0">
                <a:solidFill>
                  <a:prstClr val="black">
                    <a:lumMod val="50000"/>
                    <a:lumOff val="50000"/>
                  </a:prstClr>
                </a:solidFill>
                <a:latin typeface="微软雅黑" panose="020B0503020204020204" pitchFamily="34" charset="-122"/>
                <a:sym typeface="Gill Sans" charset="0"/>
              </a:rPr>
              <a:t>分钟之内。</a:t>
            </a:r>
            <a:endParaRPr lang="en-US" altLang="zh-CN" sz="1050" dirty="0">
              <a:solidFill>
                <a:prstClr val="black">
                  <a:lumMod val="50000"/>
                  <a:lumOff val="50000"/>
                </a:prstClr>
              </a:solidFill>
              <a:latin typeface="微软雅黑" panose="020B0503020204020204" pitchFamily="34" charset="-122"/>
              <a:sym typeface="Gill Sans" charset="0"/>
            </a:endParaRPr>
          </a:p>
        </p:txBody>
      </p:sp>
      <p:grpSp>
        <p:nvGrpSpPr>
          <p:cNvPr id="41" name="原创设计师QQ598969553      _5"/>
          <p:cNvGrpSpPr/>
          <p:nvPr/>
        </p:nvGrpSpPr>
        <p:grpSpPr>
          <a:xfrm>
            <a:off x="1225963" y="3784518"/>
            <a:ext cx="1276690" cy="313084"/>
            <a:chOff x="1793812" y="4421987"/>
            <a:chExt cx="1702648" cy="417543"/>
          </a:xfrm>
        </p:grpSpPr>
        <p:sp>
          <p:nvSpPr>
            <p:cNvPr id="42" name="圆角矩形 41"/>
            <p:cNvSpPr/>
            <p:nvPr/>
          </p:nvSpPr>
          <p:spPr>
            <a:xfrm>
              <a:off x="1793812" y="4421987"/>
              <a:ext cx="1702648" cy="404014"/>
            </a:xfrm>
            <a:prstGeom prst="roundRect">
              <a:avLst>
                <a:gd name="adj" fmla="val 50000"/>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43" name="文本框 48"/>
            <p:cNvSpPr txBox="1"/>
            <p:nvPr/>
          </p:nvSpPr>
          <p:spPr>
            <a:xfrm>
              <a:off x="2065738" y="4439328"/>
              <a:ext cx="1169822" cy="400202"/>
            </a:xfrm>
            <a:prstGeom prst="rect">
              <a:avLst/>
            </a:prstGeom>
            <a:noFill/>
          </p:spPr>
          <p:txBody>
            <a:bodyPr wrap="none" rtlCol="0">
              <a:spAutoFit/>
            </a:bodyPr>
            <a:lstStyle/>
            <a:p>
              <a:r>
                <a:rPr lang="zh-CN" altLang="en-US" sz="1350" dirty="0">
                  <a:solidFill>
                    <a:schemeClr val="bg1"/>
                  </a:solidFill>
                  <a:ea typeface="微软雅黑" panose="020B0503020204020204" pitchFamily="34" charset="-122"/>
                </a:rPr>
                <a:t>添加姓名</a:t>
              </a:r>
            </a:p>
          </p:txBody>
        </p:sp>
      </p:grpSp>
      <p:grpSp>
        <p:nvGrpSpPr>
          <p:cNvPr id="32" name="原创设计师QQ598969553      _6"/>
          <p:cNvGrpSpPr/>
          <p:nvPr/>
        </p:nvGrpSpPr>
        <p:grpSpPr>
          <a:xfrm>
            <a:off x="673544" y="995133"/>
            <a:ext cx="2343102" cy="2343102"/>
            <a:chOff x="1466435" y="1566992"/>
            <a:chExt cx="2139809" cy="2139809"/>
          </a:xfrm>
        </p:grpSpPr>
        <p:sp>
          <p:nvSpPr>
            <p:cNvPr id="33" name="椭圆 32"/>
            <p:cNvSpPr/>
            <p:nvPr/>
          </p:nvSpPr>
          <p:spPr bwMode="blackWhite">
            <a:xfrm>
              <a:off x="1466435" y="1566992"/>
              <a:ext cx="2139809" cy="2139809"/>
            </a:xfrm>
            <a:prstGeom prst="ellips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ea typeface="微软雅黑" panose="020B0503020204020204" pitchFamily="34" charset="-122"/>
              </a:endParaRPr>
            </a:p>
          </p:txBody>
        </p:sp>
        <p:sp>
          <p:nvSpPr>
            <p:cNvPr id="34" name="椭圆 33"/>
            <p:cNvSpPr/>
            <p:nvPr/>
          </p:nvSpPr>
          <p:spPr bwMode="auto">
            <a:xfrm>
              <a:off x="1561348" y="1661905"/>
              <a:ext cx="1949983" cy="1949983"/>
            </a:xfrm>
            <a:prstGeom prst="ellipse">
              <a:avLst/>
            </a:prstGeom>
            <a:gradFill>
              <a:gsLst>
                <a:gs pos="0">
                  <a:srgbClr val="DEDEDE"/>
                </a:gs>
                <a:gs pos="100000">
                  <a:srgbClr val="FBFBFB"/>
                </a:gs>
              </a:gsLst>
              <a:lin ang="5400000" scaled="1"/>
            </a:gradFill>
            <a:ln w="31750" cap="flat">
              <a:gradFill>
                <a:gsLst>
                  <a:gs pos="0">
                    <a:schemeClr val="bg1"/>
                  </a:gs>
                  <a:gs pos="100000">
                    <a:srgbClr val="DDDDDD"/>
                  </a:gs>
                </a:gsLst>
                <a:lin ang="5400000" scaled="1"/>
              </a:gradFill>
              <a:prstDash val="solid"/>
              <a:miter lim="800000"/>
              <a:headEnd/>
              <a:tailEnd/>
            </a:ln>
            <a:effectLst>
              <a:outerShdw blurRad="228600" dist="101600" dir="5400000" algn="t" rotWithShape="0">
                <a:schemeClr val="tx1">
                  <a:lumMod val="85000"/>
                  <a:lumOff val="15000"/>
                  <a:alpha val="33000"/>
                </a:schemeClr>
              </a:outerShdw>
            </a:effectLst>
          </p:spPr>
          <p:txBody>
            <a:bodyPr vert="horz" wrap="square" lIns="68564" tIns="34282" rIns="68564" bIns="34282" numCol="1" anchor="t" anchorCtr="0" compatLnSpc="1">
              <a:prstTxWarp prst="textNoShape">
                <a:avLst/>
              </a:prstTxWarp>
            </a:bodyPr>
            <a:lstStyle/>
            <a:p>
              <a:endParaRPr lang="zh-CN" altLang="en-US" sz="1350" dirty="0">
                <a:solidFill>
                  <a:prstClr val="black"/>
                </a:solidFill>
                <a:ea typeface="微软雅黑" panose="020B0503020204020204" pitchFamily="34" charset="-122"/>
              </a:endParaRPr>
            </a:p>
          </p:txBody>
        </p:sp>
        <p:pic>
          <p:nvPicPr>
            <p:cNvPr id="35" name="图片 3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9857" y="1829622"/>
              <a:ext cx="1632964" cy="1614547"/>
            </a:xfrm>
            <a:prstGeom prst="ellipse">
              <a:avLst/>
            </a:prstGeom>
            <a:solidFill>
              <a:schemeClr val="bg1"/>
            </a:solidFill>
            <a:ln>
              <a:noFill/>
            </a:ln>
            <a:effectLst>
              <a:innerShdw blurRad="63500" dist="50800" dir="13500000">
                <a:prstClr val="black">
                  <a:alpha val="50000"/>
                </a:prstClr>
              </a:innerShdw>
            </a:effectLst>
          </p:spPr>
        </p:pic>
      </p:grpSp>
      <p:sp>
        <p:nvSpPr>
          <p:cNvPr id="40" name="原创设计师QQ598969553      _7"/>
          <p:cNvSpPr/>
          <p:nvPr/>
        </p:nvSpPr>
        <p:spPr>
          <a:xfrm>
            <a:off x="3555574" y="1267612"/>
            <a:ext cx="4142225" cy="188021"/>
          </a:xfrm>
          <a:prstGeom prst="homePlat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ea typeface="微软雅黑" panose="020B0503020204020204" pitchFamily="34" charset="-122"/>
            </a:endParaRPr>
          </a:p>
        </p:txBody>
      </p:sp>
      <p:sp>
        <p:nvSpPr>
          <p:cNvPr id="44" name="原创设计师QQ598969553      _8"/>
          <p:cNvSpPr/>
          <p:nvPr/>
        </p:nvSpPr>
        <p:spPr>
          <a:xfrm>
            <a:off x="3555574" y="2608971"/>
            <a:ext cx="4142225" cy="188021"/>
          </a:xfrm>
          <a:prstGeom prst="homePlat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ea typeface="微软雅黑" panose="020B0503020204020204" pitchFamily="34" charset="-122"/>
            </a:endParaRPr>
          </a:p>
        </p:txBody>
      </p:sp>
      <p:sp>
        <p:nvSpPr>
          <p:cNvPr id="45" name="原创设计师QQ598969553      _9"/>
          <p:cNvSpPr/>
          <p:nvPr/>
        </p:nvSpPr>
        <p:spPr>
          <a:xfrm>
            <a:off x="3555574" y="3279649"/>
            <a:ext cx="4142225" cy="188021"/>
          </a:xfrm>
          <a:prstGeom prst="homePlat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dirty="0">
              <a:ea typeface="微软雅黑" panose="020B0503020204020204" pitchFamily="34" charset="-122"/>
            </a:endParaRPr>
          </a:p>
        </p:txBody>
      </p:sp>
      <p:sp>
        <p:nvSpPr>
          <p:cNvPr id="46" name="原创设计师QQ598969553      _10"/>
          <p:cNvSpPr/>
          <p:nvPr/>
        </p:nvSpPr>
        <p:spPr>
          <a:xfrm>
            <a:off x="3555574" y="1938292"/>
            <a:ext cx="4142225" cy="188021"/>
          </a:xfrm>
          <a:prstGeom prst="homePlate">
            <a:avLst/>
          </a:prstGeom>
          <a:solidFill>
            <a:schemeClr val="bg1">
              <a:lumMod val="85000"/>
            </a:schemeClr>
          </a:solidFill>
          <a:ln>
            <a:noFill/>
          </a:ln>
          <a:effectLst>
            <a:innerShdw blurRad="2286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198">
              <a:ea typeface="微软雅黑" panose="020B0503020204020204" pitchFamily="34" charset="-122"/>
            </a:endParaRPr>
          </a:p>
        </p:txBody>
      </p:sp>
      <p:sp>
        <p:nvSpPr>
          <p:cNvPr id="47" name="原创设计师QQ598969553      _11"/>
          <p:cNvSpPr/>
          <p:nvPr/>
        </p:nvSpPr>
        <p:spPr>
          <a:xfrm>
            <a:off x="3555573" y="1267612"/>
            <a:ext cx="2528245" cy="188021"/>
          </a:xfrm>
          <a:prstGeom prst="homePlate">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48" name="原创设计师QQ598969553      _12"/>
          <p:cNvSpPr/>
          <p:nvPr/>
        </p:nvSpPr>
        <p:spPr>
          <a:xfrm>
            <a:off x="3555573" y="1938292"/>
            <a:ext cx="1901659" cy="188021"/>
          </a:xfrm>
          <a:prstGeom prst="homePlate">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49" name="原创设计师QQ598969553      _13"/>
          <p:cNvSpPr/>
          <p:nvPr/>
        </p:nvSpPr>
        <p:spPr>
          <a:xfrm>
            <a:off x="3555576" y="2608971"/>
            <a:ext cx="2334708" cy="188021"/>
          </a:xfrm>
          <a:prstGeom prst="homePlate">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50" name="原创设计师QQ598969553      _14"/>
          <p:cNvSpPr/>
          <p:nvPr/>
        </p:nvSpPr>
        <p:spPr>
          <a:xfrm>
            <a:off x="3555573" y="3279649"/>
            <a:ext cx="1167356" cy="188021"/>
          </a:xfrm>
          <a:prstGeom prst="homePlate">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51" name="原创设计师QQ598969553      _15"/>
          <p:cNvSpPr txBox="1"/>
          <p:nvPr/>
        </p:nvSpPr>
        <p:spPr>
          <a:xfrm>
            <a:off x="7698261" y="1168727"/>
            <a:ext cx="979180" cy="350415"/>
          </a:xfrm>
          <a:prstGeom prst="rect">
            <a:avLst/>
          </a:prstGeom>
          <a:noFill/>
        </p:spPr>
        <p:txBody>
          <a:bodyPr wrap="square" lIns="95566" tIns="47783" rIns="95566" bIns="47783" rtlCol="0">
            <a:spAutoFit/>
          </a:bodyPr>
          <a:lstStyle/>
          <a:p>
            <a:r>
              <a:rPr lang="en-US" altLang="zh-CN" sz="165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itchFamily="34" charset="-122"/>
              </a:rPr>
              <a:t>65%</a:t>
            </a:r>
            <a:endParaRPr lang="zh-CN" altLang="en-US" sz="165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itchFamily="34" charset="-122"/>
            </a:endParaRPr>
          </a:p>
        </p:txBody>
      </p:sp>
      <p:sp>
        <p:nvSpPr>
          <p:cNvPr id="52" name="原创设计师QQ598969553      _16"/>
          <p:cNvSpPr txBox="1"/>
          <p:nvPr/>
        </p:nvSpPr>
        <p:spPr>
          <a:xfrm>
            <a:off x="7698261" y="1839407"/>
            <a:ext cx="979180" cy="350415"/>
          </a:xfrm>
          <a:prstGeom prst="rect">
            <a:avLst/>
          </a:prstGeom>
          <a:noFill/>
        </p:spPr>
        <p:txBody>
          <a:bodyPr wrap="square" lIns="95566" tIns="47783" rIns="95566" bIns="47783" rtlCol="0">
            <a:spAutoFit/>
          </a:bodyPr>
          <a:lstStyle/>
          <a:p>
            <a:r>
              <a:rPr lang="en-US" altLang="zh-CN" sz="165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itchFamily="34" charset="-122"/>
              </a:rPr>
              <a:t>45%</a:t>
            </a:r>
            <a:endParaRPr lang="zh-CN" altLang="en-US" sz="165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itchFamily="34" charset="-122"/>
            </a:endParaRPr>
          </a:p>
        </p:txBody>
      </p:sp>
      <p:sp>
        <p:nvSpPr>
          <p:cNvPr id="53" name="原创设计师QQ598969553      _17"/>
          <p:cNvSpPr txBox="1"/>
          <p:nvPr/>
        </p:nvSpPr>
        <p:spPr>
          <a:xfrm>
            <a:off x="7698261" y="2510087"/>
            <a:ext cx="979180" cy="350415"/>
          </a:xfrm>
          <a:prstGeom prst="rect">
            <a:avLst/>
          </a:prstGeom>
          <a:noFill/>
        </p:spPr>
        <p:txBody>
          <a:bodyPr wrap="square" lIns="95566" tIns="47783" rIns="95566" bIns="47783" rtlCol="0">
            <a:spAutoFit/>
          </a:bodyPr>
          <a:lstStyle/>
          <a:p>
            <a:r>
              <a:rPr lang="en-US" altLang="zh-CN" sz="165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itchFamily="34" charset="-122"/>
              </a:rPr>
              <a:t>50%</a:t>
            </a:r>
            <a:endParaRPr lang="zh-CN" altLang="en-US" sz="165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itchFamily="34" charset="-122"/>
            </a:endParaRPr>
          </a:p>
        </p:txBody>
      </p:sp>
      <p:sp>
        <p:nvSpPr>
          <p:cNvPr id="54" name="原创设计师QQ598969553      _18"/>
          <p:cNvSpPr txBox="1"/>
          <p:nvPr/>
        </p:nvSpPr>
        <p:spPr>
          <a:xfrm>
            <a:off x="7698261" y="3180764"/>
            <a:ext cx="979180" cy="350415"/>
          </a:xfrm>
          <a:prstGeom prst="rect">
            <a:avLst/>
          </a:prstGeom>
          <a:noFill/>
        </p:spPr>
        <p:txBody>
          <a:bodyPr wrap="square" lIns="95566" tIns="47783" rIns="95566" bIns="47783" rtlCol="0">
            <a:spAutoFit/>
          </a:bodyPr>
          <a:lstStyle/>
          <a:p>
            <a:r>
              <a:rPr lang="en-US" altLang="zh-CN" sz="165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itchFamily="34" charset="-122"/>
              </a:rPr>
              <a:t>15%</a:t>
            </a:r>
            <a:endParaRPr lang="zh-CN" altLang="en-US" sz="1650" dirty="0">
              <a:solidFill>
                <a:schemeClr val="tx1">
                  <a:lumMod val="75000"/>
                  <a:lumOff val="25000"/>
                </a:schemeClr>
              </a:solidFill>
              <a:latin typeface="微软雅黑" panose="020B0503020204020204" pitchFamily="34" charset="-122"/>
              <a:ea typeface="微软雅黑" panose="020B0503020204020204" pitchFamily="34" charset="-122"/>
              <a:cs typeface="Arial Unicode MS" pitchFamily="34" charset="-122"/>
            </a:endParaRPr>
          </a:p>
        </p:txBody>
      </p:sp>
      <p:sp>
        <p:nvSpPr>
          <p:cNvPr id="55" name="原创设计师QQ598969553      _19"/>
          <p:cNvSpPr txBox="1"/>
          <p:nvPr/>
        </p:nvSpPr>
        <p:spPr>
          <a:xfrm>
            <a:off x="3555575" y="932738"/>
            <a:ext cx="979180" cy="292707"/>
          </a:xfrm>
          <a:prstGeom prst="rect">
            <a:avLst/>
          </a:prstGeom>
          <a:noFill/>
        </p:spPr>
        <p:txBody>
          <a:bodyPr wrap="square" lIns="95566" tIns="47783" rIns="95566" bIns="47783" rtlCol="0">
            <a:spAutoFit/>
          </a:bodyPr>
          <a:lstStyle/>
          <a:p>
            <a:r>
              <a:rPr lang="zh-CN" altLang="en-US" sz="1275" dirty="0">
                <a:solidFill>
                  <a:schemeClr val="tx1">
                    <a:lumMod val="75000"/>
                    <a:lumOff val="25000"/>
                  </a:schemeClr>
                </a:solidFill>
                <a:latin typeface="微软雅黑" pitchFamily="34" charset="-122"/>
                <a:ea typeface="微软雅黑" panose="020B0503020204020204" pitchFamily="34" charset="-122"/>
              </a:rPr>
              <a:t>领导力</a:t>
            </a:r>
          </a:p>
        </p:txBody>
      </p:sp>
      <p:sp>
        <p:nvSpPr>
          <p:cNvPr id="56" name="原创设计师QQ598969553      _20"/>
          <p:cNvSpPr txBox="1"/>
          <p:nvPr/>
        </p:nvSpPr>
        <p:spPr>
          <a:xfrm>
            <a:off x="3555574" y="1586667"/>
            <a:ext cx="1280466" cy="292707"/>
          </a:xfrm>
          <a:prstGeom prst="homePlate">
            <a:avLst/>
          </a:prstGeom>
          <a:noFill/>
        </p:spPr>
        <p:txBody>
          <a:bodyPr wrap="square" lIns="95566" tIns="47783" rIns="95566" bIns="47783" rtlCol="0">
            <a:spAutoFit/>
          </a:bodyPr>
          <a:lstStyle/>
          <a:p>
            <a:r>
              <a:rPr lang="zh-CN" altLang="en-US" sz="1275" dirty="0">
                <a:solidFill>
                  <a:schemeClr val="tx1">
                    <a:lumMod val="75000"/>
                    <a:lumOff val="25000"/>
                  </a:schemeClr>
                </a:solidFill>
                <a:latin typeface="微软雅黑" pitchFamily="34" charset="-122"/>
                <a:ea typeface="微软雅黑" panose="020B0503020204020204" pitchFamily="34" charset="-122"/>
              </a:rPr>
              <a:t>创作激情</a:t>
            </a:r>
          </a:p>
        </p:txBody>
      </p:sp>
      <p:sp>
        <p:nvSpPr>
          <p:cNvPr id="57" name="原创设计师QQ598969553      _21"/>
          <p:cNvSpPr txBox="1"/>
          <p:nvPr/>
        </p:nvSpPr>
        <p:spPr>
          <a:xfrm>
            <a:off x="3555575" y="2264200"/>
            <a:ext cx="979180" cy="292707"/>
          </a:xfrm>
          <a:prstGeom prst="homePlate">
            <a:avLst/>
          </a:prstGeom>
          <a:noFill/>
        </p:spPr>
        <p:txBody>
          <a:bodyPr wrap="square" lIns="95566" tIns="47783" rIns="95566" bIns="47783" rtlCol="0">
            <a:spAutoFit/>
          </a:bodyPr>
          <a:lstStyle/>
          <a:p>
            <a:r>
              <a:rPr lang="zh-CN" altLang="en-US" sz="1275" dirty="0">
                <a:solidFill>
                  <a:schemeClr val="tx1">
                    <a:lumMod val="75000"/>
                    <a:lumOff val="25000"/>
                  </a:schemeClr>
                </a:solidFill>
                <a:latin typeface="微软雅黑" pitchFamily="34" charset="-122"/>
                <a:ea typeface="微软雅黑" panose="020B0503020204020204" pitchFamily="34" charset="-122"/>
              </a:rPr>
              <a:t>运动量</a:t>
            </a:r>
          </a:p>
        </p:txBody>
      </p:sp>
      <p:sp>
        <p:nvSpPr>
          <p:cNvPr id="58" name="原创设计师QQ598969553      _22"/>
          <p:cNvSpPr txBox="1"/>
          <p:nvPr/>
        </p:nvSpPr>
        <p:spPr>
          <a:xfrm>
            <a:off x="3555574" y="2941153"/>
            <a:ext cx="1280466" cy="292707"/>
          </a:xfrm>
          <a:prstGeom prst="homePlate">
            <a:avLst/>
          </a:prstGeom>
          <a:noFill/>
        </p:spPr>
        <p:txBody>
          <a:bodyPr wrap="square" lIns="95566" tIns="47783" rIns="95566" bIns="47783" rtlCol="0">
            <a:spAutoFit/>
          </a:bodyPr>
          <a:lstStyle/>
          <a:p>
            <a:r>
              <a:rPr lang="zh-CN" altLang="en-US" sz="1275" dirty="0">
                <a:solidFill>
                  <a:schemeClr val="tx1">
                    <a:lumMod val="75000"/>
                    <a:lumOff val="25000"/>
                  </a:schemeClr>
                </a:solidFill>
                <a:latin typeface="微软雅黑" pitchFamily="34" charset="-122"/>
                <a:ea typeface="微软雅黑" panose="020B0503020204020204" pitchFamily="34" charset="-122"/>
              </a:rPr>
              <a:t>工作热情</a:t>
            </a:r>
          </a:p>
        </p:txBody>
      </p:sp>
      <p:pic>
        <p:nvPicPr>
          <p:cNvPr id="29" name="Picture 64"/>
          <p:cNvPicPr>
            <a:picLocks noGrp="1" noSelect="1" noRot="1" noChangeAspect="1" noMove="1" noResize="1" noChangeShapeType="1"/>
          </p:cNvPicPr>
          <p:nvPr/>
        </p:nvPicPr>
        <p:blipFill>
          <a:blip r:embed="rId4"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1444824422"/>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47" presetClass="entr" presetSubtype="0" fill="hold" nodeType="with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anim calcmode="lin" valueType="num">
                                      <p:cBhvr>
                                        <p:cTn id="12" dur="500" fill="hold"/>
                                        <p:tgtEl>
                                          <p:spTgt spid="41"/>
                                        </p:tgtEl>
                                        <p:attrNameLst>
                                          <p:attrName>ppt_x</p:attrName>
                                        </p:attrNameLst>
                                      </p:cBhvr>
                                      <p:tavLst>
                                        <p:tav tm="0">
                                          <p:val>
                                            <p:strVal val="#ppt_x"/>
                                          </p:val>
                                        </p:tav>
                                        <p:tav tm="100000">
                                          <p:val>
                                            <p:strVal val="#ppt_x"/>
                                          </p:val>
                                        </p:tav>
                                      </p:tavLst>
                                    </p:anim>
                                    <p:anim calcmode="lin" valueType="num">
                                      <p:cBhvr>
                                        <p:cTn id="13" dur="500" fill="hold"/>
                                        <p:tgtEl>
                                          <p:spTgt spid="41"/>
                                        </p:tgtEl>
                                        <p:attrNameLst>
                                          <p:attrName>ppt_y</p:attrName>
                                        </p:attrNameLst>
                                      </p:cBhvr>
                                      <p:tavLst>
                                        <p:tav tm="0">
                                          <p:val>
                                            <p:strVal val="#ppt_y-.1"/>
                                          </p:val>
                                        </p:tav>
                                        <p:tav tm="100000">
                                          <p:val>
                                            <p:strVal val="#ppt_y"/>
                                          </p:val>
                                        </p:tav>
                                      </p:tavLst>
                                    </p:anim>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90">
                                            <p:txEl>
                                              <p:pRg st="0" end="0"/>
                                            </p:txEl>
                                          </p:spTgt>
                                        </p:tgtEl>
                                        <p:attrNameLst>
                                          <p:attrName>style.visibility</p:attrName>
                                        </p:attrNameLst>
                                      </p:cBhvr>
                                      <p:to>
                                        <p:strVal val="visible"/>
                                      </p:to>
                                    </p:set>
                                    <p:animEffect transition="in" filter="fade">
                                      <p:cBhvr>
                                        <p:cTn id="17" dur="500"/>
                                        <p:tgtEl>
                                          <p:spTgt spid="90">
                                            <p:txEl>
                                              <p:pRg st="0" end="0"/>
                                            </p:txEl>
                                          </p:spTgt>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59"/>
                                        </p:tgtEl>
                                        <p:attrNameLst>
                                          <p:attrName>style.visibility</p:attrName>
                                        </p:attrNameLst>
                                      </p:cBhvr>
                                      <p:to>
                                        <p:strVal val="visible"/>
                                      </p:to>
                                    </p:set>
                                    <p:animEffect transition="in" filter="fade">
                                      <p:cBhvr>
                                        <p:cTn id="21" dur="500"/>
                                        <p:tgtEl>
                                          <p:spTgt spid="59"/>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120"/>
                                        </p:tgtEl>
                                        <p:attrNameLst>
                                          <p:attrName>style.visibility</p:attrName>
                                        </p:attrNameLst>
                                      </p:cBhvr>
                                      <p:to>
                                        <p:strVal val="visible"/>
                                      </p:to>
                                    </p:set>
                                    <p:animEffect transition="in" filter="wipe(left)">
                                      <p:cBhvr>
                                        <p:cTn id="25" dur="500"/>
                                        <p:tgtEl>
                                          <p:spTgt spid="120"/>
                                        </p:tgtEl>
                                      </p:cBhvr>
                                    </p:animEffect>
                                  </p:childTnLst>
                                </p:cTn>
                              </p:par>
                            </p:childTnLst>
                          </p:cTn>
                        </p:par>
                        <p:par>
                          <p:cTn id="26" fill="hold">
                            <p:stCondLst>
                              <p:cond delay="2000"/>
                            </p:stCondLst>
                            <p:childTnLst>
                              <p:par>
                                <p:cTn id="27" presetID="22" presetClass="entr" presetSubtype="8" fill="hold" grpId="0" nodeType="afterEffect">
                                  <p:stCondLst>
                                    <p:cond delay="0"/>
                                  </p:stCondLst>
                                  <p:childTnLst>
                                    <p:set>
                                      <p:cBhvr>
                                        <p:cTn id="28" dur="1" fill="hold">
                                          <p:stCondLst>
                                            <p:cond delay="0"/>
                                          </p:stCondLst>
                                        </p:cTn>
                                        <p:tgtEl>
                                          <p:spTgt spid="40"/>
                                        </p:tgtEl>
                                        <p:attrNameLst>
                                          <p:attrName>style.visibility</p:attrName>
                                        </p:attrNameLst>
                                      </p:cBhvr>
                                      <p:to>
                                        <p:strVal val="visible"/>
                                      </p:to>
                                    </p:set>
                                    <p:animEffect transition="in" filter="wipe(left)">
                                      <p:cBhvr>
                                        <p:cTn id="29" dur="750"/>
                                        <p:tgtEl>
                                          <p:spTgt spid="40"/>
                                        </p:tgtEl>
                                      </p:cBhvr>
                                    </p:animEffect>
                                  </p:childTnLst>
                                </p:cTn>
                              </p:par>
                              <p:par>
                                <p:cTn id="30" presetID="22" presetClass="entr" presetSubtype="8" fill="hold" grpId="0" nodeType="withEffect">
                                  <p:stCondLst>
                                    <p:cond delay="150"/>
                                  </p:stCondLst>
                                  <p:childTnLst>
                                    <p:set>
                                      <p:cBhvr>
                                        <p:cTn id="31" dur="1" fill="hold">
                                          <p:stCondLst>
                                            <p:cond delay="0"/>
                                          </p:stCondLst>
                                        </p:cTn>
                                        <p:tgtEl>
                                          <p:spTgt spid="47"/>
                                        </p:tgtEl>
                                        <p:attrNameLst>
                                          <p:attrName>style.visibility</p:attrName>
                                        </p:attrNameLst>
                                      </p:cBhvr>
                                      <p:to>
                                        <p:strVal val="visible"/>
                                      </p:to>
                                    </p:set>
                                    <p:animEffect transition="in" filter="wipe(left)">
                                      <p:cBhvr>
                                        <p:cTn id="32" dur="750"/>
                                        <p:tgtEl>
                                          <p:spTgt spid="47"/>
                                        </p:tgtEl>
                                      </p:cBhvr>
                                    </p:animEffect>
                                  </p:childTnLst>
                                </p:cTn>
                              </p:par>
                              <p:par>
                                <p:cTn id="33" presetID="22" presetClass="entr" presetSubtype="8" fill="hold" grpId="0" nodeType="withEffect">
                                  <p:stCondLst>
                                    <p:cond delay="150"/>
                                  </p:stCondLst>
                                  <p:childTnLst>
                                    <p:set>
                                      <p:cBhvr>
                                        <p:cTn id="34" dur="1" fill="hold">
                                          <p:stCondLst>
                                            <p:cond delay="0"/>
                                          </p:stCondLst>
                                        </p:cTn>
                                        <p:tgtEl>
                                          <p:spTgt spid="55"/>
                                        </p:tgtEl>
                                        <p:attrNameLst>
                                          <p:attrName>style.visibility</p:attrName>
                                        </p:attrNameLst>
                                      </p:cBhvr>
                                      <p:to>
                                        <p:strVal val="visible"/>
                                      </p:to>
                                    </p:set>
                                    <p:animEffect transition="in" filter="wipe(left)">
                                      <p:cBhvr>
                                        <p:cTn id="35" dur="500"/>
                                        <p:tgtEl>
                                          <p:spTgt spid="55"/>
                                        </p:tgtEl>
                                      </p:cBhvr>
                                    </p:animEffect>
                                  </p:childTnLst>
                                </p:cTn>
                              </p:par>
                              <p:par>
                                <p:cTn id="36" presetID="22" presetClass="entr" presetSubtype="8" fill="hold" grpId="0" nodeType="withEffect">
                                  <p:stCondLst>
                                    <p:cond delay="150"/>
                                  </p:stCondLst>
                                  <p:childTnLst>
                                    <p:set>
                                      <p:cBhvr>
                                        <p:cTn id="37" dur="1" fill="hold">
                                          <p:stCondLst>
                                            <p:cond delay="0"/>
                                          </p:stCondLst>
                                        </p:cTn>
                                        <p:tgtEl>
                                          <p:spTgt spid="51"/>
                                        </p:tgtEl>
                                        <p:attrNameLst>
                                          <p:attrName>style.visibility</p:attrName>
                                        </p:attrNameLst>
                                      </p:cBhvr>
                                      <p:to>
                                        <p:strVal val="visible"/>
                                      </p:to>
                                    </p:set>
                                    <p:animEffect transition="in" filter="wipe(left)">
                                      <p:cBhvr>
                                        <p:cTn id="38" dur="500"/>
                                        <p:tgtEl>
                                          <p:spTgt spid="51"/>
                                        </p:tgtEl>
                                      </p:cBhvr>
                                    </p:animEffect>
                                  </p:childTnLst>
                                </p:cTn>
                              </p:par>
                              <p:par>
                                <p:cTn id="39" presetID="22" presetClass="entr" presetSubtype="8" fill="hold" grpId="0" nodeType="withEffect">
                                  <p:stCondLst>
                                    <p:cond delay="250"/>
                                  </p:stCondLst>
                                  <p:childTnLst>
                                    <p:set>
                                      <p:cBhvr>
                                        <p:cTn id="40" dur="1" fill="hold">
                                          <p:stCondLst>
                                            <p:cond delay="0"/>
                                          </p:stCondLst>
                                        </p:cTn>
                                        <p:tgtEl>
                                          <p:spTgt spid="46"/>
                                        </p:tgtEl>
                                        <p:attrNameLst>
                                          <p:attrName>style.visibility</p:attrName>
                                        </p:attrNameLst>
                                      </p:cBhvr>
                                      <p:to>
                                        <p:strVal val="visible"/>
                                      </p:to>
                                    </p:set>
                                    <p:animEffect transition="in" filter="wipe(left)">
                                      <p:cBhvr>
                                        <p:cTn id="41" dur="750"/>
                                        <p:tgtEl>
                                          <p:spTgt spid="46"/>
                                        </p:tgtEl>
                                      </p:cBhvr>
                                    </p:animEffect>
                                  </p:childTnLst>
                                </p:cTn>
                              </p:par>
                              <p:par>
                                <p:cTn id="42" presetID="22" presetClass="entr" presetSubtype="8" fill="hold" grpId="0" nodeType="withEffect">
                                  <p:stCondLst>
                                    <p:cond delay="400"/>
                                  </p:stCondLst>
                                  <p:childTnLst>
                                    <p:set>
                                      <p:cBhvr>
                                        <p:cTn id="43" dur="1" fill="hold">
                                          <p:stCondLst>
                                            <p:cond delay="0"/>
                                          </p:stCondLst>
                                        </p:cTn>
                                        <p:tgtEl>
                                          <p:spTgt spid="48"/>
                                        </p:tgtEl>
                                        <p:attrNameLst>
                                          <p:attrName>style.visibility</p:attrName>
                                        </p:attrNameLst>
                                      </p:cBhvr>
                                      <p:to>
                                        <p:strVal val="visible"/>
                                      </p:to>
                                    </p:set>
                                    <p:animEffect transition="in" filter="wipe(left)">
                                      <p:cBhvr>
                                        <p:cTn id="44" dur="750"/>
                                        <p:tgtEl>
                                          <p:spTgt spid="48"/>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56"/>
                                        </p:tgtEl>
                                        <p:attrNameLst>
                                          <p:attrName>style.visibility</p:attrName>
                                        </p:attrNameLst>
                                      </p:cBhvr>
                                      <p:to>
                                        <p:strVal val="visible"/>
                                      </p:to>
                                    </p:set>
                                    <p:animEffect transition="in" filter="wipe(left)">
                                      <p:cBhvr>
                                        <p:cTn id="47" dur="500"/>
                                        <p:tgtEl>
                                          <p:spTgt spid="56"/>
                                        </p:tgtEl>
                                      </p:cBhvr>
                                    </p:animEffect>
                                  </p:childTnLst>
                                </p:cTn>
                              </p:par>
                              <p:par>
                                <p:cTn id="48" presetID="22" presetClass="entr" presetSubtype="8" fill="hold" grpId="0" nodeType="withEffect">
                                  <p:stCondLst>
                                    <p:cond delay="400"/>
                                  </p:stCondLst>
                                  <p:childTnLst>
                                    <p:set>
                                      <p:cBhvr>
                                        <p:cTn id="49" dur="1" fill="hold">
                                          <p:stCondLst>
                                            <p:cond delay="0"/>
                                          </p:stCondLst>
                                        </p:cTn>
                                        <p:tgtEl>
                                          <p:spTgt spid="52"/>
                                        </p:tgtEl>
                                        <p:attrNameLst>
                                          <p:attrName>style.visibility</p:attrName>
                                        </p:attrNameLst>
                                      </p:cBhvr>
                                      <p:to>
                                        <p:strVal val="visible"/>
                                      </p:to>
                                    </p:set>
                                    <p:animEffect transition="in" filter="wipe(left)">
                                      <p:cBhvr>
                                        <p:cTn id="50" dur="500"/>
                                        <p:tgtEl>
                                          <p:spTgt spid="52"/>
                                        </p:tgtEl>
                                      </p:cBhvr>
                                    </p:animEffect>
                                  </p:childTnLst>
                                </p:cTn>
                              </p:par>
                              <p:par>
                                <p:cTn id="51" presetID="22" presetClass="entr" presetSubtype="8" fill="hold" grpId="0" nodeType="withEffect">
                                  <p:stCondLst>
                                    <p:cond delay="500"/>
                                  </p:stCondLst>
                                  <p:childTnLst>
                                    <p:set>
                                      <p:cBhvr>
                                        <p:cTn id="52" dur="1" fill="hold">
                                          <p:stCondLst>
                                            <p:cond delay="0"/>
                                          </p:stCondLst>
                                        </p:cTn>
                                        <p:tgtEl>
                                          <p:spTgt spid="44"/>
                                        </p:tgtEl>
                                        <p:attrNameLst>
                                          <p:attrName>style.visibility</p:attrName>
                                        </p:attrNameLst>
                                      </p:cBhvr>
                                      <p:to>
                                        <p:strVal val="visible"/>
                                      </p:to>
                                    </p:set>
                                    <p:animEffect transition="in" filter="wipe(left)">
                                      <p:cBhvr>
                                        <p:cTn id="53" dur="750"/>
                                        <p:tgtEl>
                                          <p:spTgt spid="44"/>
                                        </p:tgtEl>
                                      </p:cBhvr>
                                    </p:animEffect>
                                  </p:childTnLst>
                                </p:cTn>
                              </p:par>
                              <p:par>
                                <p:cTn id="54" presetID="22" presetClass="entr" presetSubtype="8" fill="hold" grpId="0" nodeType="withEffect">
                                  <p:stCondLst>
                                    <p:cond delay="650"/>
                                  </p:stCondLst>
                                  <p:childTnLst>
                                    <p:set>
                                      <p:cBhvr>
                                        <p:cTn id="55" dur="1" fill="hold">
                                          <p:stCondLst>
                                            <p:cond delay="0"/>
                                          </p:stCondLst>
                                        </p:cTn>
                                        <p:tgtEl>
                                          <p:spTgt spid="49"/>
                                        </p:tgtEl>
                                        <p:attrNameLst>
                                          <p:attrName>style.visibility</p:attrName>
                                        </p:attrNameLst>
                                      </p:cBhvr>
                                      <p:to>
                                        <p:strVal val="visible"/>
                                      </p:to>
                                    </p:set>
                                    <p:animEffect transition="in" filter="wipe(left)">
                                      <p:cBhvr>
                                        <p:cTn id="56" dur="750"/>
                                        <p:tgtEl>
                                          <p:spTgt spid="49"/>
                                        </p:tgtEl>
                                      </p:cBhvr>
                                    </p:animEffect>
                                  </p:childTnLst>
                                </p:cTn>
                              </p:par>
                              <p:par>
                                <p:cTn id="57" presetID="22" presetClass="entr" presetSubtype="8" fill="hold" grpId="0" nodeType="withEffect">
                                  <p:stCondLst>
                                    <p:cond delay="650"/>
                                  </p:stCondLst>
                                  <p:childTnLst>
                                    <p:set>
                                      <p:cBhvr>
                                        <p:cTn id="58" dur="1" fill="hold">
                                          <p:stCondLst>
                                            <p:cond delay="0"/>
                                          </p:stCondLst>
                                        </p:cTn>
                                        <p:tgtEl>
                                          <p:spTgt spid="57"/>
                                        </p:tgtEl>
                                        <p:attrNameLst>
                                          <p:attrName>style.visibility</p:attrName>
                                        </p:attrNameLst>
                                      </p:cBhvr>
                                      <p:to>
                                        <p:strVal val="visible"/>
                                      </p:to>
                                    </p:set>
                                    <p:animEffect transition="in" filter="wipe(left)">
                                      <p:cBhvr>
                                        <p:cTn id="59" dur="500"/>
                                        <p:tgtEl>
                                          <p:spTgt spid="57"/>
                                        </p:tgtEl>
                                      </p:cBhvr>
                                    </p:animEffect>
                                  </p:childTnLst>
                                </p:cTn>
                              </p:par>
                              <p:par>
                                <p:cTn id="60" presetID="22" presetClass="entr" presetSubtype="8" fill="hold" grpId="0" nodeType="withEffect">
                                  <p:stCondLst>
                                    <p:cond delay="650"/>
                                  </p:stCondLst>
                                  <p:childTnLst>
                                    <p:set>
                                      <p:cBhvr>
                                        <p:cTn id="61" dur="1" fill="hold">
                                          <p:stCondLst>
                                            <p:cond delay="0"/>
                                          </p:stCondLst>
                                        </p:cTn>
                                        <p:tgtEl>
                                          <p:spTgt spid="53"/>
                                        </p:tgtEl>
                                        <p:attrNameLst>
                                          <p:attrName>style.visibility</p:attrName>
                                        </p:attrNameLst>
                                      </p:cBhvr>
                                      <p:to>
                                        <p:strVal val="visible"/>
                                      </p:to>
                                    </p:set>
                                    <p:animEffect transition="in" filter="wipe(left)">
                                      <p:cBhvr>
                                        <p:cTn id="62" dur="500"/>
                                        <p:tgtEl>
                                          <p:spTgt spid="53"/>
                                        </p:tgtEl>
                                      </p:cBhvr>
                                    </p:animEffect>
                                  </p:childTnLst>
                                </p:cTn>
                              </p:par>
                              <p:par>
                                <p:cTn id="63" presetID="22" presetClass="entr" presetSubtype="8" fill="hold" grpId="0" nodeType="withEffect">
                                  <p:stCondLst>
                                    <p:cond delay="750"/>
                                  </p:stCondLst>
                                  <p:childTnLst>
                                    <p:set>
                                      <p:cBhvr>
                                        <p:cTn id="64" dur="1" fill="hold">
                                          <p:stCondLst>
                                            <p:cond delay="0"/>
                                          </p:stCondLst>
                                        </p:cTn>
                                        <p:tgtEl>
                                          <p:spTgt spid="45"/>
                                        </p:tgtEl>
                                        <p:attrNameLst>
                                          <p:attrName>style.visibility</p:attrName>
                                        </p:attrNameLst>
                                      </p:cBhvr>
                                      <p:to>
                                        <p:strVal val="visible"/>
                                      </p:to>
                                    </p:set>
                                    <p:animEffect transition="in" filter="wipe(left)">
                                      <p:cBhvr>
                                        <p:cTn id="65" dur="750"/>
                                        <p:tgtEl>
                                          <p:spTgt spid="45"/>
                                        </p:tgtEl>
                                      </p:cBhvr>
                                    </p:animEffect>
                                  </p:childTnLst>
                                </p:cTn>
                              </p:par>
                              <p:par>
                                <p:cTn id="66" presetID="22" presetClass="entr" presetSubtype="8" fill="hold" grpId="0" nodeType="withEffect">
                                  <p:stCondLst>
                                    <p:cond delay="900"/>
                                  </p:stCondLst>
                                  <p:childTnLst>
                                    <p:set>
                                      <p:cBhvr>
                                        <p:cTn id="67" dur="1" fill="hold">
                                          <p:stCondLst>
                                            <p:cond delay="0"/>
                                          </p:stCondLst>
                                        </p:cTn>
                                        <p:tgtEl>
                                          <p:spTgt spid="50"/>
                                        </p:tgtEl>
                                        <p:attrNameLst>
                                          <p:attrName>style.visibility</p:attrName>
                                        </p:attrNameLst>
                                      </p:cBhvr>
                                      <p:to>
                                        <p:strVal val="visible"/>
                                      </p:to>
                                    </p:set>
                                    <p:animEffect transition="in" filter="wipe(left)">
                                      <p:cBhvr>
                                        <p:cTn id="68" dur="750"/>
                                        <p:tgtEl>
                                          <p:spTgt spid="50"/>
                                        </p:tgtEl>
                                      </p:cBhvr>
                                    </p:animEffect>
                                  </p:childTnLst>
                                </p:cTn>
                              </p:par>
                              <p:par>
                                <p:cTn id="69" presetID="22" presetClass="entr" presetSubtype="8" fill="hold" grpId="0" nodeType="withEffect">
                                  <p:stCondLst>
                                    <p:cond delay="900"/>
                                  </p:stCondLst>
                                  <p:childTnLst>
                                    <p:set>
                                      <p:cBhvr>
                                        <p:cTn id="70" dur="1" fill="hold">
                                          <p:stCondLst>
                                            <p:cond delay="0"/>
                                          </p:stCondLst>
                                        </p:cTn>
                                        <p:tgtEl>
                                          <p:spTgt spid="58"/>
                                        </p:tgtEl>
                                        <p:attrNameLst>
                                          <p:attrName>style.visibility</p:attrName>
                                        </p:attrNameLst>
                                      </p:cBhvr>
                                      <p:to>
                                        <p:strVal val="visible"/>
                                      </p:to>
                                    </p:set>
                                    <p:animEffect transition="in" filter="wipe(left)">
                                      <p:cBhvr>
                                        <p:cTn id="71" dur="500"/>
                                        <p:tgtEl>
                                          <p:spTgt spid="58"/>
                                        </p:tgtEl>
                                      </p:cBhvr>
                                    </p:animEffect>
                                  </p:childTnLst>
                                </p:cTn>
                              </p:par>
                              <p:par>
                                <p:cTn id="72" presetID="22" presetClass="entr" presetSubtype="8" fill="hold" grpId="0" nodeType="withEffect">
                                  <p:stCondLst>
                                    <p:cond delay="900"/>
                                  </p:stCondLst>
                                  <p:childTnLst>
                                    <p:set>
                                      <p:cBhvr>
                                        <p:cTn id="73" dur="1" fill="hold">
                                          <p:stCondLst>
                                            <p:cond delay="0"/>
                                          </p:stCondLst>
                                        </p:cTn>
                                        <p:tgtEl>
                                          <p:spTgt spid="54"/>
                                        </p:tgtEl>
                                        <p:attrNameLst>
                                          <p:attrName>style.visibility</p:attrName>
                                        </p:attrNameLst>
                                      </p:cBhvr>
                                      <p:to>
                                        <p:strVal val="visible"/>
                                      </p:to>
                                    </p:set>
                                    <p:animEffect transition="in" filter="wipe(left)">
                                      <p:cBhvr>
                                        <p:cTn id="74"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120" grpId="0"/>
      <p:bldP spid="40" grpId="0" animBg="1"/>
      <p:bldP spid="44" grpId="0" animBg="1"/>
      <p:bldP spid="45" grpId="0" animBg="1"/>
      <p:bldP spid="46" grpId="0" animBg="1"/>
      <p:bldP spid="47" grpId="0" animBg="1"/>
      <p:bldP spid="48" grpId="0" animBg="1"/>
      <p:bldP spid="49" grpId="0" animBg="1"/>
      <p:bldP spid="50" grpId="0" animBg="1"/>
      <p:bldP spid="51" grpId="0"/>
      <p:bldP spid="52" grpId="0"/>
      <p:bldP spid="53" grpId="0"/>
      <p:bldP spid="54" grpId="0"/>
      <p:bldP spid="55" grpId="0"/>
      <p:bldP spid="56" grpId="0"/>
      <p:bldP spid="57" grpId="0"/>
      <p:bldP spid="5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原创设计师QQ598969553      _1"/>
          <p:cNvSpPr/>
          <p:nvPr/>
        </p:nvSpPr>
        <p:spPr>
          <a:xfrm rot="16200000">
            <a:off x="259271" y="2367422"/>
            <a:ext cx="1575784" cy="566869"/>
          </a:xfrm>
          <a:prstGeom prst="roundRect">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95" name="原创设计师QQ598969553      _2"/>
          <p:cNvSpPr/>
          <p:nvPr/>
        </p:nvSpPr>
        <p:spPr>
          <a:xfrm rot="16200000">
            <a:off x="1212167" y="2681464"/>
            <a:ext cx="947697" cy="566869"/>
          </a:xfrm>
          <a:prstGeom prst="roundRect">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113" name="原创设计师QQ598969553      _3"/>
          <p:cNvSpPr/>
          <p:nvPr/>
        </p:nvSpPr>
        <p:spPr>
          <a:xfrm rot="16200000">
            <a:off x="1625657" y="2456106"/>
            <a:ext cx="1398419" cy="566869"/>
          </a:xfrm>
          <a:prstGeom prst="roundRect">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114" name="原创设计师QQ598969553      _4"/>
          <p:cNvSpPr/>
          <p:nvPr/>
        </p:nvSpPr>
        <p:spPr>
          <a:xfrm rot="16200000">
            <a:off x="2413312" y="2593063"/>
            <a:ext cx="1124503" cy="566869"/>
          </a:xfrm>
          <a:prstGeom prst="roundRect">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115" name="原创设计师QQ598969553      _5"/>
          <p:cNvSpPr/>
          <p:nvPr/>
        </p:nvSpPr>
        <p:spPr>
          <a:xfrm rot="16200000">
            <a:off x="2908983" y="2456106"/>
            <a:ext cx="1398417" cy="566869"/>
          </a:xfrm>
          <a:prstGeom prst="roundRect">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116" name="原创设计师QQ598969553      _6"/>
          <p:cNvSpPr/>
          <p:nvPr/>
        </p:nvSpPr>
        <p:spPr>
          <a:xfrm rot="16200000">
            <a:off x="3245861" y="2147741"/>
            <a:ext cx="2015148" cy="566869"/>
          </a:xfrm>
          <a:prstGeom prst="roundRect">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119" name="原创设计师QQ598969553      _7"/>
          <p:cNvSpPr txBox="1"/>
          <p:nvPr/>
        </p:nvSpPr>
        <p:spPr>
          <a:xfrm>
            <a:off x="792615" y="1497454"/>
            <a:ext cx="600932"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120" name="原创设计师QQ598969553      _8"/>
          <p:cNvSpPr txBox="1"/>
          <p:nvPr/>
        </p:nvSpPr>
        <p:spPr>
          <a:xfrm>
            <a:off x="1402579" y="2119658"/>
            <a:ext cx="600932"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2</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126" name="原创设计师QQ598969553      _9"/>
          <p:cNvSpPr txBox="1"/>
          <p:nvPr/>
        </p:nvSpPr>
        <p:spPr>
          <a:xfrm>
            <a:off x="2062791" y="1640899"/>
            <a:ext cx="600932"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3</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127" name="原创设计师QQ598969553      _10"/>
          <p:cNvSpPr txBox="1"/>
          <p:nvPr/>
        </p:nvSpPr>
        <p:spPr>
          <a:xfrm>
            <a:off x="2692129" y="1884573"/>
            <a:ext cx="715508"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4</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128" name="原创设计师QQ598969553      _11"/>
          <p:cNvSpPr txBox="1"/>
          <p:nvPr/>
        </p:nvSpPr>
        <p:spPr>
          <a:xfrm>
            <a:off x="3307724" y="1640899"/>
            <a:ext cx="657417"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5</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129" name="原创设计师QQ598969553      _12"/>
          <p:cNvSpPr txBox="1"/>
          <p:nvPr/>
        </p:nvSpPr>
        <p:spPr>
          <a:xfrm>
            <a:off x="3965138" y="1041943"/>
            <a:ext cx="702202"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6</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130" name="原创设计师QQ598969553      _13"/>
          <p:cNvSpPr>
            <a:spLocks noChangeArrowheads="1"/>
          </p:cNvSpPr>
          <p:nvPr/>
        </p:nvSpPr>
        <p:spPr bwMode="auto">
          <a:xfrm>
            <a:off x="2950226" y="3835184"/>
            <a:ext cx="5579379" cy="824043"/>
          </a:xfrm>
          <a:prstGeom prst="rect">
            <a:avLst/>
          </a:prstGeom>
          <a:noFill/>
          <a:ln w="9525">
            <a:noFill/>
            <a:miter lim="800000"/>
            <a:headEnd/>
            <a:tailEnd/>
          </a:ln>
        </p:spPr>
        <p:txBody>
          <a:bodyPr wrap="square" lIns="102841" tIns="51421" rIns="102841" bIns="51421">
            <a:spAutoFit/>
          </a:bodyPr>
          <a:lstStyle/>
          <a:p>
            <a:pPr>
              <a:lnSpc>
                <a:spcPct val="130000"/>
              </a:lnSpc>
            </a:pPr>
            <a:r>
              <a:rPr lang="zh-CN" altLang="en-US" sz="900" dirty="0">
                <a:solidFill>
                  <a:schemeClr val="bg2"/>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您的内容打在这里，或者通过复制您的文本后，在此框中选择粘贴。您的内容打在这里，或者通过复制您的文本后在此框中选择粘贴。您的内容打在这里或者通过复制您的文本后，在此框中选择粘贴。</a:t>
            </a:r>
            <a:endParaRPr lang="en-US" altLang="zh-CN" sz="900" dirty="0">
              <a:solidFill>
                <a:schemeClr val="bg2"/>
              </a:solidFill>
              <a:latin typeface="微软雅黑" pitchFamily="34" charset="-122"/>
              <a:ea typeface="微软雅黑" pitchFamily="34" charset="-122"/>
            </a:endParaRPr>
          </a:p>
        </p:txBody>
      </p:sp>
      <p:grpSp>
        <p:nvGrpSpPr>
          <p:cNvPr id="131" name="原创设计师QQ598969553      _14"/>
          <p:cNvGrpSpPr/>
          <p:nvPr/>
        </p:nvGrpSpPr>
        <p:grpSpPr>
          <a:xfrm>
            <a:off x="998469" y="3813601"/>
            <a:ext cx="1771396" cy="868606"/>
            <a:chOff x="1244794" y="1445952"/>
            <a:chExt cx="1772036" cy="868603"/>
          </a:xfrm>
        </p:grpSpPr>
        <p:cxnSp>
          <p:nvCxnSpPr>
            <p:cNvPr id="132" name="Straight Connector 38"/>
            <p:cNvCxnSpPr/>
            <p:nvPr/>
          </p:nvCxnSpPr>
          <p:spPr bwMode="auto">
            <a:xfrm flipH="1" flipV="1">
              <a:off x="2998903" y="1445952"/>
              <a:ext cx="17927" cy="845456"/>
            </a:xfrm>
            <a:prstGeom prst="line">
              <a:avLst/>
            </a:prstGeom>
            <a:ln w="6350" cap="rnd">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33" name="组合 132"/>
            <p:cNvGrpSpPr/>
            <p:nvPr/>
          </p:nvGrpSpPr>
          <p:grpSpPr>
            <a:xfrm>
              <a:off x="1244794" y="1463818"/>
              <a:ext cx="1584422" cy="850737"/>
              <a:chOff x="1244794" y="1463818"/>
              <a:chExt cx="1584422" cy="850737"/>
            </a:xfrm>
          </p:grpSpPr>
          <p:sp>
            <p:nvSpPr>
              <p:cNvPr id="134" name="Rounded Rectangle 43"/>
              <p:cNvSpPr/>
              <p:nvPr/>
            </p:nvSpPr>
            <p:spPr>
              <a:xfrm>
                <a:off x="1244794" y="1463818"/>
                <a:ext cx="1427324" cy="483482"/>
              </a:xfrm>
              <a:prstGeom prst="roundRect">
                <a:avLst>
                  <a:gd name="adj" fmla="val 46832"/>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id-ID" sz="1350">
                  <a:solidFill>
                    <a:prstClr val="black"/>
                  </a:solidFill>
                  <a:ea typeface="微软雅黑" panose="020B0503020204020204" pitchFamily="34" charset="-122"/>
                </a:endParaRPr>
              </a:p>
            </p:txBody>
          </p:sp>
          <p:sp>
            <p:nvSpPr>
              <p:cNvPr id="135" name="TextBox 134"/>
              <p:cNvSpPr txBox="1"/>
              <p:nvPr/>
            </p:nvSpPr>
            <p:spPr>
              <a:xfrm>
                <a:off x="1496257" y="1567092"/>
                <a:ext cx="915967" cy="323164"/>
              </a:xfrm>
              <a:prstGeom prst="rect">
                <a:avLst/>
              </a:prstGeom>
              <a:noFill/>
            </p:spPr>
            <p:txBody>
              <a:bodyPr wrap="none" rtlCol="0">
                <a:spAutoFit/>
              </a:bodyPr>
              <a:lstStyle/>
              <a:p>
                <a:pPr algn="ctr"/>
                <a:r>
                  <a:rPr lang="zh-CN" altLang="en-US" sz="1350" dirty="0">
                    <a:solidFill>
                      <a:schemeClr val="bg1"/>
                    </a:solidFill>
                    <a:latin typeface="微软雅黑" panose="020B0503020204020204" pitchFamily="34" charset="-122"/>
                    <a:ea typeface="微软雅黑" panose="020B0503020204020204" pitchFamily="34" charset="-122"/>
                  </a:rPr>
                  <a:t>添加</a:t>
                </a:r>
                <a:r>
                  <a:rPr lang="zh-CN" altLang="en-US" sz="1500" dirty="0">
                    <a:solidFill>
                      <a:schemeClr val="bg1"/>
                    </a:solidFill>
                    <a:latin typeface="微软雅黑" panose="020B0503020204020204" pitchFamily="34" charset="-122"/>
                    <a:ea typeface="微软雅黑" panose="020B0503020204020204" pitchFamily="34" charset="-122"/>
                  </a:rPr>
                  <a:t>内容</a:t>
                </a:r>
                <a:endParaRPr lang="id-ID" sz="1350" dirty="0">
                  <a:solidFill>
                    <a:schemeClr val="bg1"/>
                  </a:solidFill>
                  <a:latin typeface="微软雅黑" panose="020B0503020204020204" pitchFamily="34" charset="-122"/>
                  <a:ea typeface="微软雅黑" panose="020B0503020204020204" pitchFamily="34" charset="-122"/>
                </a:endParaRPr>
              </a:p>
            </p:txBody>
          </p:sp>
          <p:sp>
            <p:nvSpPr>
              <p:cNvPr id="136" name="TextBox 135"/>
              <p:cNvSpPr txBox="1"/>
              <p:nvPr/>
            </p:nvSpPr>
            <p:spPr>
              <a:xfrm>
                <a:off x="1379144" y="2014474"/>
                <a:ext cx="1450072" cy="300081"/>
              </a:xfrm>
              <a:prstGeom prst="rect">
                <a:avLst/>
              </a:prstGeom>
              <a:noFill/>
            </p:spPr>
            <p:txBody>
              <a:bodyPr wrap="square" rtlCol="0">
                <a:spAutoFit/>
              </a:bodyPr>
              <a:lstStyle/>
              <a:p>
                <a:r>
                  <a:rPr lang="en-US" altLang="zh-CN" sz="1350" dirty="0">
                    <a:solidFill>
                      <a:schemeClr val="tx1">
                        <a:lumMod val="75000"/>
                        <a:lumOff val="25000"/>
                      </a:schemeClr>
                    </a:solidFill>
                    <a:latin typeface="微软雅黑" panose="020B0503020204020204" pitchFamily="34" charset="-122"/>
                    <a:ea typeface="微软雅黑" panose="020B0503020204020204" pitchFamily="34" charset="-122"/>
                  </a:rPr>
                  <a:t>Add Content</a:t>
                </a:r>
                <a:endParaRPr lang="zh-CN" altLang="en-US" sz="13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sp>
        <p:nvSpPr>
          <p:cNvPr id="137" name="原创设计师QQ598969553      _15"/>
          <p:cNvSpPr txBox="1"/>
          <p:nvPr/>
        </p:nvSpPr>
        <p:spPr>
          <a:xfrm>
            <a:off x="770137"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30%</a:t>
            </a:r>
            <a:endParaRPr lang="zh-CN" altLang="en-US" sz="1350" dirty="0">
              <a:solidFill>
                <a:schemeClr val="bg1"/>
              </a:solidFill>
              <a:ea typeface="微软雅黑" panose="020B0503020204020204" pitchFamily="34" charset="-122"/>
            </a:endParaRPr>
          </a:p>
        </p:txBody>
      </p:sp>
      <p:sp>
        <p:nvSpPr>
          <p:cNvPr id="138" name="原创设计师QQ598969553      _16"/>
          <p:cNvSpPr txBox="1"/>
          <p:nvPr/>
        </p:nvSpPr>
        <p:spPr>
          <a:xfrm>
            <a:off x="1420193"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40%</a:t>
            </a:r>
            <a:endParaRPr lang="zh-CN" altLang="en-US" sz="1350" dirty="0">
              <a:solidFill>
                <a:schemeClr val="bg1"/>
              </a:solidFill>
              <a:ea typeface="微软雅黑" panose="020B0503020204020204" pitchFamily="34" charset="-122"/>
            </a:endParaRPr>
          </a:p>
        </p:txBody>
      </p:sp>
      <p:sp>
        <p:nvSpPr>
          <p:cNvPr id="139" name="原创设计师QQ598969553      _17"/>
          <p:cNvSpPr txBox="1"/>
          <p:nvPr/>
        </p:nvSpPr>
        <p:spPr>
          <a:xfrm>
            <a:off x="2077995"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65%</a:t>
            </a:r>
            <a:endParaRPr lang="zh-CN" altLang="en-US" sz="1350" dirty="0">
              <a:solidFill>
                <a:schemeClr val="bg1"/>
              </a:solidFill>
              <a:ea typeface="微软雅黑" panose="020B0503020204020204" pitchFamily="34" charset="-122"/>
            </a:endParaRPr>
          </a:p>
        </p:txBody>
      </p:sp>
      <p:sp>
        <p:nvSpPr>
          <p:cNvPr id="140" name="原创设计师QQ598969553      _18"/>
          <p:cNvSpPr txBox="1"/>
          <p:nvPr/>
        </p:nvSpPr>
        <p:spPr>
          <a:xfrm>
            <a:off x="2728131"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50%</a:t>
            </a:r>
            <a:endParaRPr lang="zh-CN" altLang="en-US" sz="1350" dirty="0">
              <a:solidFill>
                <a:schemeClr val="bg1"/>
              </a:solidFill>
              <a:ea typeface="微软雅黑" panose="020B0503020204020204" pitchFamily="34" charset="-122"/>
            </a:endParaRPr>
          </a:p>
        </p:txBody>
      </p:sp>
      <p:sp>
        <p:nvSpPr>
          <p:cNvPr id="141" name="原创设计师QQ598969553      _19"/>
          <p:cNvSpPr txBox="1"/>
          <p:nvPr/>
        </p:nvSpPr>
        <p:spPr>
          <a:xfrm>
            <a:off x="3353579"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63%</a:t>
            </a:r>
            <a:endParaRPr lang="zh-CN" altLang="en-US" sz="1350" dirty="0">
              <a:solidFill>
                <a:schemeClr val="bg1"/>
              </a:solidFill>
              <a:ea typeface="微软雅黑" panose="020B0503020204020204" pitchFamily="34" charset="-122"/>
            </a:endParaRPr>
          </a:p>
        </p:txBody>
      </p:sp>
      <p:sp>
        <p:nvSpPr>
          <p:cNvPr id="142" name="原创设计师QQ598969553      _20"/>
          <p:cNvSpPr txBox="1"/>
          <p:nvPr/>
        </p:nvSpPr>
        <p:spPr>
          <a:xfrm>
            <a:off x="3991346"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80%</a:t>
            </a:r>
            <a:endParaRPr lang="zh-CN" altLang="en-US" sz="1350" dirty="0">
              <a:solidFill>
                <a:schemeClr val="bg1"/>
              </a:solidFill>
              <a:ea typeface="微软雅黑" panose="020B0503020204020204" pitchFamily="34" charset="-122"/>
            </a:endParaRPr>
          </a:p>
        </p:txBody>
      </p:sp>
      <p:sp>
        <p:nvSpPr>
          <p:cNvPr id="33" name="原创设计师QQ598969553      _21"/>
          <p:cNvSpPr/>
          <p:nvPr/>
        </p:nvSpPr>
        <p:spPr>
          <a:xfrm rot="16200000">
            <a:off x="4121536" y="2367422"/>
            <a:ext cx="1575784" cy="566869"/>
          </a:xfrm>
          <a:prstGeom prst="roundRect">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34" name="原创设计师QQ598969553      _22"/>
          <p:cNvSpPr/>
          <p:nvPr/>
        </p:nvSpPr>
        <p:spPr>
          <a:xfrm rot="16200000">
            <a:off x="5074432" y="2681464"/>
            <a:ext cx="947697" cy="566869"/>
          </a:xfrm>
          <a:prstGeom prst="roundRect">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35" name="原创设计师QQ598969553      _23"/>
          <p:cNvSpPr/>
          <p:nvPr/>
        </p:nvSpPr>
        <p:spPr>
          <a:xfrm rot="16200000">
            <a:off x="5487922" y="2456106"/>
            <a:ext cx="1398419" cy="566869"/>
          </a:xfrm>
          <a:prstGeom prst="roundRect">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36" name="原创设计师QQ598969553      _24"/>
          <p:cNvSpPr/>
          <p:nvPr/>
        </p:nvSpPr>
        <p:spPr>
          <a:xfrm rot="16200000">
            <a:off x="6275577" y="2593063"/>
            <a:ext cx="1124503" cy="566869"/>
          </a:xfrm>
          <a:prstGeom prst="roundRect">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37" name="原创设计师QQ598969553      _25"/>
          <p:cNvSpPr/>
          <p:nvPr/>
        </p:nvSpPr>
        <p:spPr>
          <a:xfrm rot="16200000">
            <a:off x="6771248" y="2456106"/>
            <a:ext cx="1398417" cy="566869"/>
          </a:xfrm>
          <a:prstGeom prst="roundRect">
            <a:avLst/>
          </a:prstGeom>
          <a:gradFill>
            <a:gsLst>
              <a:gs pos="100000">
                <a:srgbClr val="0090F2"/>
              </a:gs>
              <a:gs pos="0">
                <a:srgbClr val="00B0F0"/>
              </a:gs>
            </a:gsLst>
            <a:lin ang="5400000" scaled="1"/>
          </a:gradFill>
          <a:ln w="28575" cap="flat">
            <a:gradFill>
              <a:gsLst>
                <a:gs pos="0">
                  <a:srgbClr val="0090F2"/>
                </a:gs>
                <a:gs pos="100000">
                  <a:srgbClr val="00B0F0"/>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38" name="原创设计师QQ598969553      _26"/>
          <p:cNvSpPr/>
          <p:nvPr/>
        </p:nvSpPr>
        <p:spPr>
          <a:xfrm rot="16200000">
            <a:off x="7108127" y="2147741"/>
            <a:ext cx="2015148" cy="566869"/>
          </a:xfrm>
          <a:prstGeom prst="roundRect">
            <a:avLst/>
          </a:prstGeom>
          <a:gradFill>
            <a:gsLst>
              <a:gs pos="100000">
                <a:schemeClr val="accent1"/>
              </a:gs>
              <a:gs pos="0">
                <a:schemeClr val="accent1">
                  <a:lumMod val="75000"/>
                </a:schemeClr>
              </a:gs>
            </a:gsLst>
            <a:lin ang="5400000" scaled="1"/>
          </a:gradFill>
          <a:ln w="28575" cap="flat">
            <a:gradFill>
              <a:gsLst>
                <a:gs pos="0">
                  <a:schemeClr val="accent1"/>
                </a:gs>
                <a:gs pos="100000">
                  <a:schemeClr val="accent1">
                    <a:lumMod val="75000"/>
                  </a:schemeClr>
                </a:gs>
              </a:gsLst>
              <a:lin ang="5400000" scaled="1"/>
            </a:gradFill>
            <a:prstDash val="solid"/>
            <a:miter lim="800000"/>
            <a:headEnd/>
            <a:tailEnd/>
          </a:ln>
          <a:effectLst>
            <a:outerShdw blurRad="228600" dist="228600" dir="5400000" algn="t" rotWithShape="0">
              <a:schemeClr val="tx1">
                <a:lumMod val="85000"/>
                <a:lumOff val="15000"/>
                <a:alpha val="28000"/>
              </a:schemeClr>
            </a:outerShdw>
          </a:effectLst>
        </p:spPr>
        <p:txBody>
          <a:bodyPr vert="horz" wrap="square" lIns="68564" tIns="34282" rIns="68564" bIns="34282" numCol="1" anchor="t" anchorCtr="0" compatLnSpc="1">
            <a:prstTxWarp prst="textNoShape">
              <a:avLst/>
            </a:prstTxWarp>
          </a:bodyPr>
          <a:lstStyle/>
          <a:p>
            <a:endParaRPr lang="zh-CN" altLang="en-US" sz="1350">
              <a:solidFill>
                <a:prstClr val="black"/>
              </a:solidFill>
              <a:ea typeface="微软雅黑" panose="020B0503020204020204" pitchFamily="34" charset="-122"/>
            </a:endParaRPr>
          </a:p>
        </p:txBody>
      </p:sp>
      <p:sp>
        <p:nvSpPr>
          <p:cNvPr id="39" name="原创设计师QQ598969553      _27"/>
          <p:cNvSpPr txBox="1"/>
          <p:nvPr/>
        </p:nvSpPr>
        <p:spPr>
          <a:xfrm>
            <a:off x="4654881" y="1497454"/>
            <a:ext cx="600932"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7</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40" name="原创设计师QQ598969553      _28"/>
          <p:cNvSpPr txBox="1"/>
          <p:nvPr/>
        </p:nvSpPr>
        <p:spPr>
          <a:xfrm>
            <a:off x="5264844" y="2119658"/>
            <a:ext cx="600932"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8</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41" name="原创设计师QQ598969553      _29"/>
          <p:cNvSpPr txBox="1"/>
          <p:nvPr/>
        </p:nvSpPr>
        <p:spPr>
          <a:xfrm>
            <a:off x="5925056" y="1640899"/>
            <a:ext cx="600932"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9</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42" name="原创设计师QQ598969553      _30"/>
          <p:cNvSpPr txBox="1"/>
          <p:nvPr/>
        </p:nvSpPr>
        <p:spPr>
          <a:xfrm>
            <a:off x="6554394" y="1884573"/>
            <a:ext cx="715508"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10</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43" name="原创设计师QQ598969553      _31"/>
          <p:cNvSpPr txBox="1"/>
          <p:nvPr/>
        </p:nvSpPr>
        <p:spPr>
          <a:xfrm>
            <a:off x="7169989" y="1640899"/>
            <a:ext cx="657417"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11</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44" name="原创设计师QQ598969553      _32"/>
          <p:cNvSpPr txBox="1"/>
          <p:nvPr/>
        </p:nvSpPr>
        <p:spPr>
          <a:xfrm>
            <a:off x="7827403" y="1041943"/>
            <a:ext cx="702202" cy="311555"/>
          </a:xfrm>
          <a:prstGeom prst="rect">
            <a:avLst/>
          </a:prstGeom>
          <a:noFill/>
        </p:spPr>
        <p:txBody>
          <a:bodyPr wrap="square" lIns="91372" tIns="45686" rIns="91372" bIns="45686" rtlCol="0">
            <a:spAutoFit/>
          </a:bodyPr>
          <a:lstStyle/>
          <a:p>
            <a:r>
              <a:rPr lang="en-US" altLang="zh-CN" sz="1425" dirty="0">
                <a:solidFill>
                  <a:schemeClr val="tx1">
                    <a:lumMod val="65000"/>
                    <a:lumOff val="35000"/>
                  </a:schemeClr>
                </a:solidFill>
                <a:latin typeface="微软雅黑" panose="020B0503020204020204" pitchFamily="34" charset="-122"/>
                <a:ea typeface="微软雅黑" panose="020B0503020204020204" pitchFamily="34" charset="-122"/>
              </a:rPr>
              <a:t>12</a:t>
            </a:r>
            <a:r>
              <a:rPr lang="zh-CN" altLang="en-US" sz="1425" dirty="0">
                <a:solidFill>
                  <a:schemeClr val="tx1">
                    <a:lumMod val="65000"/>
                    <a:lumOff val="35000"/>
                  </a:schemeClr>
                </a:solidFill>
                <a:latin typeface="微软雅黑" panose="020B0503020204020204" pitchFamily="34" charset="-122"/>
                <a:ea typeface="微软雅黑" panose="020B0503020204020204" pitchFamily="34" charset="-122"/>
              </a:rPr>
              <a:t>月</a:t>
            </a:r>
          </a:p>
        </p:txBody>
      </p:sp>
      <p:sp>
        <p:nvSpPr>
          <p:cNvPr id="45" name="原创设计师QQ598969553      _33"/>
          <p:cNvSpPr txBox="1"/>
          <p:nvPr/>
        </p:nvSpPr>
        <p:spPr>
          <a:xfrm>
            <a:off x="4632402"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30%</a:t>
            </a:r>
            <a:endParaRPr lang="zh-CN" altLang="en-US" sz="1350" dirty="0">
              <a:solidFill>
                <a:schemeClr val="bg1"/>
              </a:solidFill>
              <a:ea typeface="微软雅黑" panose="020B0503020204020204" pitchFamily="34" charset="-122"/>
            </a:endParaRPr>
          </a:p>
        </p:txBody>
      </p:sp>
      <p:sp>
        <p:nvSpPr>
          <p:cNvPr id="46" name="原创设计师QQ598969553      _34"/>
          <p:cNvSpPr txBox="1"/>
          <p:nvPr/>
        </p:nvSpPr>
        <p:spPr>
          <a:xfrm>
            <a:off x="5282458"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40%</a:t>
            </a:r>
            <a:endParaRPr lang="zh-CN" altLang="en-US" sz="1350" dirty="0">
              <a:solidFill>
                <a:schemeClr val="bg1"/>
              </a:solidFill>
              <a:ea typeface="微软雅黑" panose="020B0503020204020204" pitchFamily="34" charset="-122"/>
            </a:endParaRPr>
          </a:p>
        </p:txBody>
      </p:sp>
      <p:sp>
        <p:nvSpPr>
          <p:cNvPr id="47" name="原创设计师QQ598969553      _35"/>
          <p:cNvSpPr txBox="1"/>
          <p:nvPr/>
        </p:nvSpPr>
        <p:spPr>
          <a:xfrm>
            <a:off x="5940261"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65%</a:t>
            </a:r>
            <a:endParaRPr lang="zh-CN" altLang="en-US" sz="1350" dirty="0">
              <a:solidFill>
                <a:schemeClr val="bg1"/>
              </a:solidFill>
              <a:ea typeface="微软雅黑" panose="020B0503020204020204" pitchFamily="34" charset="-122"/>
            </a:endParaRPr>
          </a:p>
        </p:txBody>
      </p:sp>
      <p:sp>
        <p:nvSpPr>
          <p:cNvPr id="48" name="原创设计师QQ598969553      _36"/>
          <p:cNvSpPr txBox="1"/>
          <p:nvPr/>
        </p:nvSpPr>
        <p:spPr>
          <a:xfrm>
            <a:off x="6590396"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50%</a:t>
            </a:r>
            <a:endParaRPr lang="zh-CN" altLang="en-US" sz="1350" dirty="0">
              <a:solidFill>
                <a:schemeClr val="bg1"/>
              </a:solidFill>
              <a:ea typeface="微软雅黑" panose="020B0503020204020204" pitchFamily="34" charset="-122"/>
            </a:endParaRPr>
          </a:p>
        </p:txBody>
      </p:sp>
      <p:sp>
        <p:nvSpPr>
          <p:cNvPr id="49" name="原创设计师QQ598969553      _37"/>
          <p:cNvSpPr txBox="1"/>
          <p:nvPr/>
        </p:nvSpPr>
        <p:spPr>
          <a:xfrm>
            <a:off x="7215844"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63%</a:t>
            </a:r>
            <a:endParaRPr lang="zh-CN" altLang="en-US" sz="1350" dirty="0">
              <a:solidFill>
                <a:schemeClr val="bg1"/>
              </a:solidFill>
              <a:ea typeface="微软雅黑" panose="020B0503020204020204" pitchFamily="34" charset="-122"/>
            </a:endParaRPr>
          </a:p>
        </p:txBody>
      </p:sp>
      <p:sp>
        <p:nvSpPr>
          <p:cNvPr id="50" name="原创设计师QQ598969553      _38"/>
          <p:cNvSpPr txBox="1"/>
          <p:nvPr/>
        </p:nvSpPr>
        <p:spPr>
          <a:xfrm>
            <a:off x="7853611" y="3047782"/>
            <a:ext cx="565701" cy="300013"/>
          </a:xfrm>
          <a:prstGeom prst="rect">
            <a:avLst/>
          </a:prstGeom>
          <a:noFill/>
        </p:spPr>
        <p:txBody>
          <a:bodyPr wrap="square" lIns="91372" tIns="45686" rIns="91372" bIns="45686" rtlCol="0">
            <a:spAutoFit/>
          </a:bodyPr>
          <a:lstStyle/>
          <a:p>
            <a:r>
              <a:rPr lang="en-US" altLang="zh-CN" sz="1350" dirty="0">
                <a:solidFill>
                  <a:schemeClr val="bg1"/>
                </a:solidFill>
                <a:ea typeface="微软雅黑" panose="020B0503020204020204" pitchFamily="34" charset="-122"/>
              </a:rPr>
              <a:t>80%</a:t>
            </a:r>
            <a:endParaRPr lang="zh-CN" altLang="en-US" sz="1350" dirty="0">
              <a:solidFill>
                <a:schemeClr val="bg1"/>
              </a:solidFill>
              <a:ea typeface="微软雅黑" panose="020B0503020204020204" pitchFamily="34" charset="-122"/>
            </a:endParaRPr>
          </a:p>
        </p:txBody>
      </p:sp>
      <p:pic>
        <p:nvPicPr>
          <p:cNvPr id="51" name="Picture 64"/>
          <p:cNvPicPr>
            <a:picLocks noGrp="1" noSelect="1" noRot="1" noChangeAspect="1" noMove="1" noResize="1" noChangeShapeType="1"/>
          </p:cNvPicPr>
          <p:nvPr/>
        </p:nvPicPr>
        <p:blipFill>
          <a:blip r:embed="rId3" cstate="print">
            <a:extLst>
              <a:ext uri="{28A0092B-C50C-407E-A947-70E740481C1C}">
                <a14:useLocalDpi xmlns:a14="http://schemas.microsoft.com/office/drawing/2010/main" val="0"/>
              </a:ext>
            </a:extLst>
          </a:blip>
          <a:stretch>
            <a:fillRect/>
          </a:stretch>
        </p:blipFill>
        <p:spPr>
          <a:xfrm>
            <a:off x="3583616" y="17705564"/>
            <a:ext cx="1976768" cy="511028"/>
          </a:xfrm>
          <a:prstGeom prst="rect">
            <a:avLst/>
          </a:prstGeom>
        </p:spPr>
      </p:pic>
    </p:spTree>
    <p:extLst>
      <p:ext uri="{BB962C8B-B14F-4D97-AF65-F5344CB8AC3E}">
        <p14:creationId xmlns:p14="http://schemas.microsoft.com/office/powerpoint/2010/main" val="3936384783"/>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94"/>
                                        </p:tgtEl>
                                        <p:attrNameLst>
                                          <p:attrName>style.visibility</p:attrName>
                                        </p:attrNameLst>
                                      </p:cBhvr>
                                      <p:to>
                                        <p:strVal val="visible"/>
                                      </p:to>
                                    </p:set>
                                    <p:anim calcmode="lin" valueType="num">
                                      <p:cBhvr additive="base">
                                        <p:cTn id="7" dur="300"/>
                                        <p:tgtEl>
                                          <p:spTgt spid="94"/>
                                        </p:tgtEl>
                                        <p:attrNameLst>
                                          <p:attrName>ppt_y</p:attrName>
                                        </p:attrNameLst>
                                      </p:cBhvr>
                                      <p:tavLst>
                                        <p:tav tm="0">
                                          <p:val>
                                            <p:strVal val="#ppt_y+#ppt_h*1.125000"/>
                                          </p:val>
                                        </p:tav>
                                        <p:tav tm="100000">
                                          <p:val>
                                            <p:strVal val="#ppt_y"/>
                                          </p:val>
                                        </p:tav>
                                      </p:tavLst>
                                    </p:anim>
                                    <p:animEffect transition="in" filter="wipe(up)">
                                      <p:cBhvr>
                                        <p:cTn id="8" dur="300"/>
                                        <p:tgtEl>
                                          <p:spTgt spid="94"/>
                                        </p:tgtEl>
                                      </p:cBhvr>
                                    </p:animEffect>
                                  </p:childTnLst>
                                </p:cTn>
                              </p:par>
                              <p:par>
                                <p:cTn id="9" presetID="10" presetClass="entr" presetSubtype="0" fill="hold" grpId="0" nodeType="withEffect">
                                  <p:stCondLst>
                                    <p:cond delay="0"/>
                                  </p:stCondLst>
                                  <p:childTnLst>
                                    <p:set>
                                      <p:cBhvr>
                                        <p:cTn id="10" dur="1" fill="hold">
                                          <p:stCondLst>
                                            <p:cond delay="0"/>
                                          </p:stCondLst>
                                        </p:cTn>
                                        <p:tgtEl>
                                          <p:spTgt spid="137"/>
                                        </p:tgtEl>
                                        <p:attrNameLst>
                                          <p:attrName>style.visibility</p:attrName>
                                        </p:attrNameLst>
                                      </p:cBhvr>
                                      <p:to>
                                        <p:strVal val="visible"/>
                                      </p:to>
                                    </p:set>
                                    <p:animEffect transition="in" filter="fade">
                                      <p:cBhvr>
                                        <p:cTn id="11" dur="500"/>
                                        <p:tgtEl>
                                          <p:spTgt spid="137"/>
                                        </p:tgtEl>
                                      </p:cBhvr>
                                    </p:animEffect>
                                  </p:childTnLst>
                                </p:cTn>
                              </p:par>
                            </p:childTnLst>
                          </p:cTn>
                        </p:par>
                        <p:par>
                          <p:cTn id="12" fill="hold">
                            <p:stCondLst>
                              <p:cond delay="500"/>
                            </p:stCondLst>
                            <p:childTnLst>
                              <p:par>
                                <p:cTn id="13" presetID="12" presetClass="entr" presetSubtype="4" fill="hold" grpId="0" nodeType="afterEffect">
                                  <p:stCondLst>
                                    <p:cond delay="0"/>
                                  </p:stCondLst>
                                  <p:childTnLst>
                                    <p:set>
                                      <p:cBhvr>
                                        <p:cTn id="14" dur="1" fill="hold">
                                          <p:stCondLst>
                                            <p:cond delay="0"/>
                                          </p:stCondLst>
                                        </p:cTn>
                                        <p:tgtEl>
                                          <p:spTgt spid="95"/>
                                        </p:tgtEl>
                                        <p:attrNameLst>
                                          <p:attrName>style.visibility</p:attrName>
                                        </p:attrNameLst>
                                      </p:cBhvr>
                                      <p:to>
                                        <p:strVal val="visible"/>
                                      </p:to>
                                    </p:set>
                                    <p:anim calcmode="lin" valueType="num">
                                      <p:cBhvr additive="base">
                                        <p:cTn id="15" dur="300"/>
                                        <p:tgtEl>
                                          <p:spTgt spid="95"/>
                                        </p:tgtEl>
                                        <p:attrNameLst>
                                          <p:attrName>ppt_y</p:attrName>
                                        </p:attrNameLst>
                                      </p:cBhvr>
                                      <p:tavLst>
                                        <p:tav tm="0">
                                          <p:val>
                                            <p:strVal val="#ppt_y+#ppt_h*1.125000"/>
                                          </p:val>
                                        </p:tav>
                                        <p:tav tm="100000">
                                          <p:val>
                                            <p:strVal val="#ppt_y"/>
                                          </p:val>
                                        </p:tav>
                                      </p:tavLst>
                                    </p:anim>
                                    <p:animEffect transition="in" filter="wipe(up)">
                                      <p:cBhvr>
                                        <p:cTn id="16" dur="300"/>
                                        <p:tgtEl>
                                          <p:spTgt spid="9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8"/>
                                        </p:tgtEl>
                                        <p:attrNameLst>
                                          <p:attrName>style.visibility</p:attrName>
                                        </p:attrNameLst>
                                      </p:cBhvr>
                                      <p:to>
                                        <p:strVal val="visible"/>
                                      </p:to>
                                    </p:set>
                                    <p:animEffect transition="in" filter="fade">
                                      <p:cBhvr>
                                        <p:cTn id="19" dur="500"/>
                                        <p:tgtEl>
                                          <p:spTgt spid="138"/>
                                        </p:tgtEl>
                                      </p:cBhvr>
                                    </p:animEffect>
                                  </p:childTnLst>
                                </p:cTn>
                              </p:par>
                            </p:childTnLst>
                          </p:cTn>
                        </p:par>
                        <p:par>
                          <p:cTn id="20" fill="hold">
                            <p:stCondLst>
                              <p:cond delay="1000"/>
                            </p:stCondLst>
                            <p:childTnLst>
                              <p:par>
                                <p:cTn id="21" presetID="12" presetClass="entr" presetSubtype="4" fill="hold" grpId="0" nodeType="afterEffect">
                                  <p:stCondLst>
                                    <p:cond delay="0"/>
                                  </p:stCondLst>
                                  <p:childTnLst>
                                    <p:set>
                                      <p:cBhvr>
                                        <p:cTn id="22" dur="1" fill="hold">
                                          <p:stCondLst>
                                            <p:cond delay="0"/>
                                          </p:stCondLst>
                                        </p:cTn>
                                        <p:tgtEl>
                                          <p:spTgt spid="113"/>
                                        </p:tgtEl>
                                        <p:attrNameLst>
                                          <p:attrName>style.visibility</p:attrName>
                                        </p:attrNameLst>
                                      </p:cBhvr>
                                      <p:to>
                                        <p:strVal val="visible"/>
                                      </p:to>
                                    </p:set>
                                    <p:anim calcmode="lin" valueType="num">
                                      <p:cBhvr additive="base">
                                        <p:cTn id="23" dur="300"/>
                                        <p:tgtEl>
                                          <p:spTgt spid="113"/>
                                        </p:tgtEl>
                                        <p:attrNameLst>
                                          <p:attrName>ppt_y</p:attrName>
                                        </p:attrNameLst>
                                      </p:cBhvr>
                                      <p:tavLst>
                                        <p:tav tm="0">
                                          <p:val>
                                            <p:strVal val="#ppt_y+#ppt_h*1.125000"/>
                                          </p:val>
                                        </p:tav>
                                        <p:tav tm="100000">
                                          <p:val>
                                            <p:strVal val="#ppt_y"/>
                                          </p:val>
                                        </p:tav>
                                      </p:tavLst>
                                    </p:anim>
                                    <p:animEffect transition="in" filter="wipe(up)">
                                      <p:cBhvr>
                                        <p:cTn id="24" dur="300"/>
                                        <p:tgtEl>
                                          <p:spTgt spid="11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9"/>
                                        </p:tgtEl>
                                        <p:attrNameLst>
                                          <p:attrName>style.visibility</p:attrName>
                                        </p:attrNameLst>
                                      </p:cBhvr>
                                      <p:to>
                                        <p:strVal val="visible"/>
                                      </p:to>
                                    </p:set>
                                    <p:animEffect transition="in" filter="fade">
                                      <p:cBhvr>
                                        <p:cTn id="27" dur="500"/>
                                        <p:tgtEl>
                                          <p:spTgt spid="139"/>
                                        </p:tgtEl>
                                      </p:cBhvr>
                                    </p:animEffect>
                                  </p:childTnLst>
                                </p:cTn>
                              </p:par>
                            </p:childTnLst>
                          </p:cTn>
                        </p:par>
                        <p:par>
                          <p:cTn id="28" fill="hold">
                            <p:stCondLst>
                              <p:cond delay="1500"/>
                            </p:stCondLst>
                            <p:childTnLst>
                              <p:par>
                                <p:cTn id="29" presetID="12" presetClass="entr" presetSubtype="4" fill="hold" grpId="0" nodeType="afterEffect">
                                  <p:stCondLst>
                                    <p:cond delay="0"/>
                                  </p:stCondLst>
                                  <p:childTnLst>
                                    <p:set>
                                      <p:cBhvr>
                                        <p:cTn id="30" dur="1" fill="hold">
                                          <p:stCondLst>
                                            <p:cond delay="0"/>
                                          </p:stCondLst>
                                        </p:cTn>
                                        <p:tgtEl>
                                          <p:spTgt spid="114"/>
                                        </p:tgtEl>
                                        <p:attrNameLst>
                                          <p:attrName>style.visibility</p:attrName>
                                        </p:attrNameLst>
                                      </p:cBhvr>
                                      <p:to>
                                        <p:strVal val="visible"/>
                                      </p:to>
                                    </p:set>
                                    <p:anim calcmode="lin" valueType="num">
                                      <p:cBhvr additive="base">
                                        <p:cTn id="31" dur="300"/>
                                        <p:tgtEl>
                                          <p:spTgt spid="114"/>
                                        </p:tgtEl>
                                        <p:attrNameLst>
                                          <p:attrName>ppt_y</p:attrName>
                                        </p:attrNameLst>
                                      </p:cBhvr>
                                      <p:tavLst>
                                        <p:tav tm="0">
                                          <p:val>
                                            <p:strVal val="#ppt_y+#ppt_h*1.125000"/>
                                          </p:val>
                                        </p:tav>
                                        <p:tav tm="100000">
                                          <p:val>
                                            <p:strVal val="#ppt_y"/>
                                          </p:val>
                                        </p:tav>
                                      </p:tavLst>
                                    </p:anim>
                                    <p:animEffect transition="in" filter="wipe(up)">
                                      <p:cBhvr>
                                        <p:cTn id="32" dur="300"/>
                                        <p:tgtEl>
                                          <p:spTgt spid="11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40"/>
                                        </p:tgtEl>
                                        <p:attrNameLst>
                                          <p:attrName>style.visibility</p:attrName>
                                        </p:attrNameLst>
                                      </p:cBhvr>
                                      <p:to>
                                        <p:strVal val="visible"/>
                                      </p:to>
                                    </p:set>
                                    <p:animEffect transition="in" filter="fade">
                                      <p:cBhvr>
                                        <p:cTn id="35" dur="500"/>
                                        <p:tgtEl>
                                          <p:spTgt spid="140"/>
                                        </p:tgtEl>
                                      </p:cBhvr>
                                    </p:animEffect>
                                  </p:childTnLst>
                                </p:cTn>
                              </p:par>
                            </p:childTnLst>
                          </p:cTn>
                        </p:par>
                        <p:par>
                          <p:cTn id="36" fill="hold">
                            <p:stCondLst>
                              <p:cond delay="2000"/>
                            </p:stCondLst>
                            <p:childTnLst>
                              <p:par>
                                <p:cTn id="37" presetID="12" presetClass="entr" presetSubtype="4" fill="hold" grpId="0" nodeType="afterEffect">
                                  <p:stCondLst>
                                    <p:cond delay="0"/>
                                  </p:stCondLst>
                                  <p:childTnLst>
                                    <p:set>
                                      <p:cBhvr>
                                        <p:cTn id="38" dur="1" fill="hold">
                                          <p:stCondLst>
                                            <p:cond delay="0"/>
                                          </p:stCondLst>
                                        </p:cTn>
                                        <p:tgtEl>
                                          <p:spTgt spid="115"/>
                                        </p:tgtEl>
                                        <p:attrNameLst>
                                          <p:attrName>style.visibility</p:attrName>
                                        </p:attrNameLst>
                                      </p:cBhvr>
                                      <p:to>
                                        <p:strVal val="visible"/>
                                      </p:to>
                                    </p:set>
                                    <p:anim calcmode="lin" valueType="num">
                                      <p:cBhvr additive="base">
                                        <p:cTn id="39" dur="300"/>
                                        <p:tgtEl>
                                          <p:spTgt spid="115"/>
                                        </p:tgtEl>
                                        <p:attrNameLst>
                                          <p:attrName>ppt_y</p:attrName>
                                        </p:attrNameLst>
                                      </p:cBhvr>
                                      <p:tavLst>
                                        <p:tav tm="0">
                                          <p:val>
                                            <p:strVal val="#ppt_y+#ppt_h*1.125000"/>
                                          </p:val>
                                        </p:tav>
                                        <p:tav tm="100000">
                                          <p:val>
                                            <p:strVal val="#ppt_y"/>
                                          </p:val>
                                        </p:tav>
                                      </p:tavLst>
                                    </p:anim>
                                    <p:animEffect transition="in" filter="wipe(up)">
                                      <p:cBhvr>
                                        <p:cTn id="40" dur="300"/>
                                        <p:tgtEl>
                                          <p:spTgt spid="11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41"/>
                                        </p:tgtEl>
                                        <p:attrNameLst>
                                          <p:attrName>style.visibility</p:attrName>
                                        </p:attrNameLst>
                                      </p:cBhvr>
                                      <p:to>
                                        <p:strVal val="visible"/>
                                      </p:to>
                                    </p:set>
                                    <p:animEffect transition="in" filter="fade">
                                      <p:cBhvr>
                                        <p:cTn id="43" dur="500"/>
                                        <p:tgtEl>
                                          <p:spTgt spid="141"/>
                                        </p:tgtEl>
                                      </p:cBhvr>
                                    </p:animEffect>
                                  </p:childTnLst>
                                </p:cTn>
                              </p:par>
                            </p:childTnLst>
                          </p:cTn>
                        </p:par>
                        <p:par>
                          <p:cTn id="44" fill="hold">
                            <p:stCondLst>
                              <p:cond delay="2500"/>
                            </p:stCondLst>
                            <p:childTnLst>
                              <p:par>
                                <p:cTn id="45" presetID="12" presetClass="entr" presetSubtype="4" fill="hold" grpId="0" nodeType="afterEffect">
                                  <p:stCondLst>
                                    <p:cond delay="0"/>
                                  </p:stCondLst>
                                  <p:childTnLst>
                                    <p:set>
                                      <p:cBhvr>
                                        <p:cTn id="46" dur="1" fill="hold">
                                          <p:stCondLst>
                                            <p:cond delay="0"/>
                                          </p:stCondLst>
                                        </p:cTn>
                                        <p:tgtEl>
                                          <p:spTgt spid="116"/>
                                        </p:tgtEl>
                                        <p:attrNameLst>
                                          <p:attrName>style.visibility</p:attrName>
                                        </p:attrNameLst>
                                      </p:cBhvr>
                                      <p:to>
                                        <p:strVal val="visible"/>
                                      </p:to>
                                    </p:set>
                                    <p:anim calcmode="lin" valueType="num">
                                      <p:cBhvr additive="base">
                                        <p:cTn id="47" dur="300"/>
                                        <p:tgtEl>
                                          <p:spTgt spid="116"/>
                                        </p:tgtEl>
                                        <p:attrNameLst>
                                          <p:attrName>ppt_y</p:attrName>
                                        </p:attrNameLst>
                                      </p:cBhvr>
                                      <p:tavLst>
                                        <p:tav tm="0">
                                          <p:val>
                                            <p:strVal val="#ppt_y+#ppt_h*1.125000"/>
                                          </p:val>
                                        </p:tav>
                                        <p:tav tm="100000">
                                          <p:val>
                                            <p:strVal val="#ppt_y"/>
                                          </p:val>
                                        </p:tav>
                                      </p:tavLst>
                                    </p:anim>
                                    <p:animEffect transition="in" filter="wipe(up)">
                                      <p:cBhvr>
                                        <p:cTn id="48" dur="300"/>
                                        <p:tgtEl>
                                          <p:spTgt spid="11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42"/>
                                        </p:tgtEl>
                                        <p:attrNameLst>
                                          <p:attrName>style.visibility</p:attrName>
                                        </p:attrNameLst>
                                      </p:cBhvr>
                                      <p:to>
                                        <p:strVal val="visible"/>
                                      </p:to>
                                    </p:set>
                                    <p:animEffect transition="in" filter="fade">
                                      <p:cBhvr>
                                        <p:cTn id="51" dur="500"/>
                                        <p:tgtEl>
                                          <p:spTgt spid="142"/>
                                        </p:tgtEl>
                                      </p:cBhvr>
                                    </p:animEffect>
                                  </p:childTnLst>
                                </p:cTn>
                              </p:par>
                            </p:childTnLst>
                          </p:cTn>
                        </p:par>
                        <p:par>
                          <p:cTn id="52" fill="hold">
                            <p:stCondLst>
                              <p:cond delay="3000"/>
                            </p:stCondLst>
                            <p:childTnLst>
                              <p:par>
                                <p:cTn id="53" presetID="12" presetClass="entr" presetSubtype="4" fill="hold" grpId="0" nodeType="afterEffect">
                                  <p:stCondLst>
                                    <p:cond delay="0"/>
                                  </p:stCondLst>
                                  <p:childTnLst>
                                    <p:set>
                                      <p:cBhvr>
                                        <p:cTn id="54" dur="1" fill="hold">
                                          <p:stCondLst>
                                            <p:cond delay="0"/>
                                          </p:stCondLst>
                                        </p:cTn>
                                        <p:tgtEl>
                                          <p:spTgt spid="33"/>
                                        </p:tgtEl>
                                        <p:attrNameLst>
                                          <p:attrName>style.visibility</p:attrName>
                                        </p:attrNameLst>
                                      </p:cBhvr>
                                      <p:to>
                                        <p:strVal val="visible"/>
                                      </p:to>
                                    </p:set>
                                    <p:anim calcmode="lin" valueType="num">
                                      <p:cBhvr additive="base">
                                        <p:cTn id="55" dur="300"/>
                                        <p:tgtEl>
                                          <p:spTgt spid="33"/>
                                        </p:tgtEl>
                                        <p:attrNameLst>
                                          <p:attrName>ppt_y</p:attrName>
                                        </p:attrNameLst>
                                      </p:cBhvr>
                                      <p:tavLst>
                                        <p:tav tm="0">
                                          <p:val>
                                            <p:strVal val="#ppt_y+#ppt_h*1.125000"/>
                                          </p:val>
                                        </p:tav>
                                        <p:tav tm="100000">
                                          <p:val>
                                            <p:strVal val="#ppt_y"/>
                                          </p:val>
                                        </p:tav>
                                      </p:tavLst>
                                    </p:anim>
                                    <p:animEffect transition="in" filter="wipe(up)">
                                      <p:cBhvr>
                                        <p:cTn id="56" dur="300"/>
                                        <p:tgtEl>
                                          <p:spTgt spid="3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fade">
                                      <p:cBhvr>
                                        <p:cTn id="59" dur="500"/>
                                        <p:tgtEl>
                                          <p:spTgt spid="45"/>
                                        </p:tgtEl>
                                      </p:cBhvr>
                                    </p:animEffect>
                                  </p:childTnLst>
                                </p:cTn>
                              </p:par>
                            </p:childTnLst>
                          </p:cTn>
                        </p:par>
                        <p:par>
                          <p:cTn id="60" fill="hold">
                            <p:stCondLst>
                              <p:cond delay="3500"/>
                            </p:stCondLst>
                            <p:childTnLst>
                              <p:par>
                                <p:cTn id="61" presetID="12" presetClass="entr" presetSubtype="4"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 calcmode="lin" valueType="num">
                                      <p:cBhvr additive="base">
                                        <p:cTn id="63" dur="300"/>
                                        <p:tgtEl>
                                          <p:spTgt spid="34"/>
                                        </p:tgtEl>
                                        <p:attrNameLst>
                                          <p:attrName>ppt_y</p:attrName>
                                        </p:attrNameLst>
                                      </p:cBhvr>
                                      <p:tavLst>
                                        <p:tav tm="0">
                                          <p:val>
                                            <p:strVal val="#ppt_y+#ppt_h*1.125000"/>
                                          </p:val>
                                        </p:tav>
                                        <p:tav tm="100000">
                                          <p:val>
                                            <p:strVal val="#ppt_y"/>
                                          </p:val>
                                        </p:tav>
                                      </p:tavLst>
                                    </p:anim>
                                    <p:animEffect transition="in" filter="wipe(up)">
                                      <p:cBhvr>
                                        <p:cTn id="64" dur="300"/>
                                        <p:tgtEl>
                                          <p:spTgt spid="34"/>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500"/>
                                        <p:tgtEl>
                                          <p:spTgt spid="46"/>
                                        </p:tgtEl>
                                      </p:cBhvr>
                                    </p:animEffect>
                                  </p:childTnLst>
                                </p:cTn>
                              </p:par>
                            </p:childTnLst>
                          </p:cTn>
                        </p:par>
                        <p:par>
                          <p:cTn id="68" fill="hold">
                            <p:stCondLst>
                              <p:cond delay="4000"/>
                            </p:stCondLst>
                            <p:childTnLst>
                              <p:par>
                                <p:cTn id="69" presetID="12" presetClass="entr" presetSubtype="4" fill="hold" grpId="0" nodeType="afterEffect">
                                  <p:stCondLst>
                                    <p:cond delay="0"/>
                                  </p:stCondLst>
                                  <p:childTnLst>
                                    <p:set>
                                      <p:cBhvr>
                                        <p:cTn id="70" dur="1" fill="hold">
                                          <p:stCondLst>
                                            <p:cond delay="0"/>
                                          </p:stCondLst>
                                        </p:cTn>
                                        <p:tgtEl>
                                          <p:spTgt spid="35"/>
                                        </p:tgtEl>
                                        <p:attrNameLst>
                                          <p:attrName>style.visibility</p:attrName>
                                        </p:attrNameLst>
                                      </p:cBhvr>
                                      <p:to>
                                        <p:strVal val="visible"/>
                                      </p:to>
                                    </p:set>
                                    <p:anim calcmode="lin" valueType="num">
                                      <p:cBhvr additive="base">
                                        <p:cTn id="71" dur="300"/>
                                        <p:tgtEl>
                                          <p:spTgt spid="35"/>
                                        </p:tgtEl>
                                        <p:attrNameLst>
                                          <p:attrName>ppt_y</p:attrName>
                                        </p:attrNameLst>
                                      </p:cBhvr>
                                      <p:tavLst>
                                        <p:tav tm="0">
                                          <p:val>
                                            <p:strVal val="#ppt_y+#ppt_h*1.125000"/>
                                          </p:val>
                                        </p:tav>
                                        <p:tav tm="100000">
                                          <p:val>
                                            <p:strVal val="#ppt_y"/>
                                          </p:val>
                                        </p:tav>
                                      </p:tavLst>
                                    </p:anim>
                                    <p:animEffect transition="in" filter="wipe(up)">
                                      <p:cBhvr>
                                        <p:cTn id="72" dur="300"/>
                                        <p:tgtEl>
                                          <p:spTgt spid="35"/>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47"/>
                                        </p:tgtEl>
                                        <p:attrNameLst>
                                          <p:attrName>style.visibility</p:attrName>
                                        </p:attrNameLst>
                                      </p:cBhvr>
                                      <p:to>
                                        <p:strVal val="visible"/>
                                      </p:to>
                                    </p:set>
                                    <p:animEffect transition="in" filter="fade">
                                      <p:cBhvr>
                                        <p:cTn id="75" dur="500"/>
                                        <p:tgtEl>
                                          <p:spTgt spid="47"/>
                                        </p:tgtEl>
                                      </p:cBhvr>
                                    </p:animEffect>
                                  </p:childTnLst>
                                </p:cTn>
                              </p:par>
                            </p:childTnLst>
                          </p:cTn>
                        </p:par>
                        <p:par>
                          <p:cTn id="76" fill="hold">
                            <p:stCondLst>
                              <p:cond delay="4500"/>
                            </p:stCondLst>
                            <p:childTnLst>
                              <p:par>
                                <p:cTn id="77" presetID="12" presetClass="entr" presetSubtype="4" fill="hold" grpId="0" nodeType="afterEffect">
                                  <p:stCondLst>
                                    <p:cond delay="0"/>
                                  </p:stCondLst>
                                  <p:childTnLst>
                                    <p:set>
                                      <p:cBhvr>
                                        <p:cTn id="78" dur="1" fill="hold">
                                          <p:stCondLst>
                                            <p:cond delay="0"/>
                                          </p:stCondLst>
                                        </p:cTn>
                                        <p:tgtEl>
                                          <p:spTgt spid="36"/>
                                        </p:tgtEl>
                                        <p:attrNameLst>
                                          <p:attrName>style.visibility</p:attrName>
                                        </p:attrNameLst>
                                      </p:cBhvr>
                                      <p:to>
                                        <p:strVal val="visible"/>
                                      </p:to>
                                    </p:set>
                                    <p:anim calcmode="lin" valueType="num">
                                      <p:cBhvr additive="base">
                                        <p:cTn id="79" dur="300"/>
                                        <p:tgtEl>
                                          <p:spTgt spid="36"/>
                                        </p:tgtEl>
                                        <p:attrNameLst>
                                          <p:attrName>ppt_y</p:attrName>
                                        </p:attrNameLst>
                                      </p:cBhvr>
                                      <p:tavLst>
                                        <p:tav tm="0">
                                          <p:val>
                                            <p:strVal val="#ppt_y+#ppt_h*1.125000"/>
                                          </p:val>
                                        </p:tav>
                                        <p:tav tm="100000">
                                          <p:val>
                                            <p:strVal val="#ppt_y"/>
                                          </p:val>
                                        </p:tav>
                                      </p:tavLst>
                                    </p:anim>
                                    <p:animEffect transition="in" filter="wipe(up)">
                                      <p:cBhvr>
                                        <p:cTn id="80" dur="300"/>
                                        <p:tgtEl>
                                          <p:spTgt spid="3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48"/>
                                        </p:tgtEl>
                                        <p:attrNameLst>
                                          <p:attrName>style.visibility</p:attrName>
                                        </p:attrNameLst>
                                      </p:cBhvr>
                                      <p:to>
                                        <p:strVal val="visible"/>
                                      </p:to>
                                    </p:set>
                                    <p:animEffect transition="in" filter="fade">
                                      <p:cBhvr>
                                        <p:cTn id="83" dur="500"/>
                                        <p:tgtEl>
                                          <p:spTgt spid="48"/>
                                        </p:tgtEl>
                                      </p:cBhvr>
                                    </p:animEffect>
                                  </p:childTnLst>
                                </p:cTn>
                              </p:par>
                            </p:childTnLst>
                          </p:cTn>
                        </p:par>
                        <p:par>
                          <p:cTn id="84" fill="hold">
                            <p:stCondLst>
                              <p:cond delay="5000"/>
                            </p:stCondLst>
                            <p:childTnLst>
                              <p:par>
                                <p:cTn id="85" presetID="12" presetClass="entr" presetSubtype="4" fill="hold" grpId="0" nodeType="afterEffect">
                                  <p:stCondLst>
                                    <p:cond delay="0"/>
                                  </p:stCondLst>
                                  <p:childTnLst>
                                    <p:set>
                                      <p:cBhvr>
                                        <p:cTn id="86" dur="1" fill="hold">
                                          <p:stCondLst>
                                            <p:cond delay="0"/>
                                          </p:stCondLst>
                                        </p:cTn>
                                        <p:tgtEl>
                                          <p:spTgt spid="37"/>
                                        </p:tgtEl>
                                        <p:attrNameLst>
                                          <p:attrName>style.visibility</p:attrName>
                                        </p:attrNameLst>
                                      </p:cBhvr>
                                      <p:to>
                                        <p:strVal val="visible"/>
                                      </p:to>
                                    </p:set>
                                    <p:anim calcmode="lin" valueType="num">
                                      <p:cBhvr additive="base">
                                        <p:cTn id="87" dur="300"/>
                                        <p:tgtEl>
                                          <p:spTgt spid="37"/>
                                        </p:tgtEl>
                                        <p:attrNameLst>
                                          <p:attrName>ppt_y</p:attrName>
                                        </p:attrNameLst>
                                      </p:cBhvr>
                                      <p:tavLst>
                                        <p:tav tm="0">
                                          <p:val>
                                            <p:strVal val="#ppt_y+#ppt_h*1.125000"/>
                                          </p:val>
                                        </p:tav>
                                        <p:tav tm="100000">
                                          <p:val>
                                            <p:strVal val="#ppt_y"/>
                                          </p:val>
                                        </p:tav>
                                      </p:tavLst>
                                    </p:anim>
                                    <p:animEffect transition="in" filter="wipe(up)">
                                      <p:cBhvr>
                                        <p:cTn id="88" dur="300"/>
                                        <p:tgtEl>
                                          <p:spTgt spid="37"/>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49"/>
                                        </p:tgtEl>
                                        <p:attrNameLst>
                                          <p:attrName>style.visibility</p:attrName>
                                        </p:attrNameLst>
                                      </p:cBhvr>
                                      <p:to>
                                        <p:strVal val="visible"/>
                                      </p:to>
                                    </p:set>
                                    <p:animEffect transition="in" filter="fade">
                                      <p:cBhvr>
                                        <p:cTn id="91" dur="500"/>
                                        <p:tgtEl>
                                          <p:spTgt spid="49"/>
                                        </p:tgtEl>
                                      </p:cBhvr>
                                    </p:animEffect>
                                  </p:childTnLst>
                                </p:cTn>
                              </p:par>
                            </p:childTnLst>
                          </p:cTn>
                        </p:par>
                        <p:par>
                          <p:cTn id="92" fill="hold">
                            <p:stCondLst>
                              <p:cond delay="5500"/>
                            </p:stCondLst>
                            <p:childTnLst>
                              <p:par>
                                <p:cTn id="93" presetID="12" presetClass="entr" presetSubtype="4" fill="hold" grpId="0" nodeType="afterEffect">
                                  <p:stCondLst>
                                    <p:cond delay="0"/>
                                  </p:stCondLst>
                                  <p:childTnLst>
                                    <p:set>
                                      <p:cBhvr>
                                        <p:cTn id="94" dur="1" fill="hold">
                                          <p:stCondLst>
                                            <p:cond delay="0"/>
                                          </p:stCondLst>
                                        </p:cTn>
                                        <p:tgtEl>
                                          <p:spTgt spid="38"/>
                                        </p:tgtEl>
                                        <p:attrNameLst>
                                          <p:attrName>style.visibility</p:attrName>
                                        </p:attrNameLst>
                                      </p:cBhvr>
                                      <p:to>
                                        <p:strVal val="visible"/>
                                      </p:to>
                                    </p:set>
                                    <p:anim calcmode="lin" valueType="num">
                                      <p:cBhvr additive="base">
                                        <p:cTn id="95" dur="300"/>
                                        <p:tgtEl>
                                          <p:spTgt spid="38"/>
                                        </p:tgtEl>
                                        <p:attrNameLst>
                                          <p:attrName>ppt_y</p:attrName>
                                        </p:attrNameLst>
                                      </p:cBhvr>
                                      <p:tavLst>
                                        <p:tav tm="0">
                                          <p:val>
                                            <p:strVal val="#ppt_y+#ppt_h*1.125000"/>
                                          </p:val>
                                        </p:tav>
                                        <p:tav tm="100000">
                                          <p:val>
                                            <p:strVal val="#ppt_y"/>
                                          </p:val>
                                        </p:tav>
                                      </p:tavLst>
                                    </p:anim>
                                    <p:animEffect transition="in" filter="wipe(up)">
                                      <p:cBhvr>
                                        <p:cTn id="96" dur="300"/>
                                        <p:tgtEl>
                                          <p:spTgt spid="38"/>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119"/>
                                        </p:tgtEl>
                                        <p:attrNameLst>
                                          <p:attrName>style.visibility</p:attrName>
                                        </p:attrNameLst>
                                      </p:cBhvr>
                                      <p:to>
                                        <p:strVal val="visible"/>
                                      </p:to>
                                    </p:set>
                                    <p:animEffect transition="in" filter="fade">
                                      <p:cBhvr>
                                        <p:cTn id="99" dur="500"/>
                                        <p:tgtEl>
                                          <p:spTgt spid="119"/>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120"/>
                                        </p:tgtEl>
                                        <p:attrNameLst>
                                          <p:attrName>style.visibility</p:attrName>
                                        </p:attrNameLst>
                                      </p:cBhvr>
                                      <p:to>
                                        <p:strVal val="visible"/>
                                      </p:to>
                                    </p:set>
                                    <p:animEffect transition="in" filter="fade">
                                      <p:cBhvr>
                                        <p:cTn id="102" dur="500"/>
                                        <p:tgtEl>
                                          <p:spTgt spid="120"/>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126"/>
                                        </p:tgtEl>
                                        <p:attrNameLst>
                                          <p:attrName>style.visibility</p:attrName>
                                        </p:attrNameLst>
                                      </p:cBhvr>
                                      <p:to>
                                        <p:strVal val="visible"/>
                                      </p:to>
                                    </p:set>
                                    <p:animEffect transition="in" filter="fade">
                                      <p:cBhvr>
                                        <p:cTn id="105" dur="500"/>
                                        <p:tgtEl>
                                          <p:spTgt spid="126"/>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27"/>
                                        </p:tgtEl>
                                        <p:attrNameLst>
                                          <p:attrName>style.visibility</p:attrName>
                                        </p:attrNameLst>
                                      </p:cBhvr>
                                      <p:to>
                                        <p:strVal val="visible"/>
                                      </p:to>
                                    </p:set>
                                    <p:animEffect transition="in" filter="fade">
                                      <p:cBhvr>
                                        <p:cTn id="108" dur="500"/>
                                        <p:tgtEl>
                                          <p:spTgt spid="127"/>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128"/>
                                        </p:tgtEl>
                                        <p:attrNameLst>
                                          <p:attrName>style.visibility</p:attrName>
                                        </p:attrNameLst>
                                      </p:cBhvr>
                                      <p:to>
                                        <p:strVal val="visible"/>
                                      </p:to>
                                    </p:set>
                                    <p:animEffect transition="in" filter="fade">
                                      <p:cBhvr>
                                        <p:cTn id="111" dur="500"/>
                                        <p:tgtEl>
                                          <p:spTgt spid="128"/>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129"/>
                                        </p:tgtEl>
                                        <p:attrNameLst>
                                          <p:attrName>style.visibility</p:attrName>
                                        </p:attrNameLst>
                                      </p:cBhvr>
                                      <p:to>
                                        <p:strVal val="visible"/>
                                      </p:to>
                                    </p:set>
                                    <p:animEffect transition="in" filter="fade">
                                      <p:cBhvr>
                                        <p:cTn id="114" dur="500"/>
                                        <p:tgtEl>
                                          <p:spTgt spid="129"/>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50"/>
                                        </p:tgtEl>
                                        <p:attrNameLst>
                                          <p:attrName>style.visibility</p:attrName>
                                        </p:attrNameLst>
                                      </p:cBhvr>
                                      <p:to>
                                        <p:strVal val="visible"/>
                                      </p:to>
                                    </p:set>
                                    <p:animEffect transition="in" filter="fade">
                                      <p:cBhvr>
                                        <p:cTn id="117" dur="500"/>
                                        <p:tgtEl>
                                          <p:spTgt spid="50"/>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39"/>
                                        </p:tgtEl>
                                        <p:attrNameLst>
                                          <p:attrName>style.visibility</p:attrName>
                                        </p:attrNameLst>
                                      </p:cBhvr>
                                      <p:to>
                                        <p:strVal val="visible"/>
                                      </p:to>
                                    </p:set>
                                    <p:animEffect transition="in" filter="fade">
                                      <p:cBhvr>
                                        <p:cTn id="120" dur="500"/>
                                        <p:tgtEl>
                                          <p:spTgt spid="39"/>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40"/>
                                        </p:tgtEl>
                                        <p:attrNameLst>
                                          <p:attrName>style.visibility</p:attrName>
                                        </p:attrNameLst>
                                      </p:cBhvr>
                                      <p:to>
                                        <p:strVal val="visible"/>
                                      </p:to>
                                    </p:set>
                                    <p:animEffect transition="in" filter="fade">
                                      <p:cBhvr>
                                        <p:cTn id="123" dur="500"/>
                                        <p:tgtEl>
                                          <p:spTgt spid="40"/>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41"/>
                                        </p:tgtEl>
                                        <p:attrNameLst>
                                          <p:attrName>style.visibility</p:attrName>
                                        </p:attrNameLst>
                                      </p:cBhvr>
                                      <p:to>
                                        <p:strVal val="visible"/>
                                      </p:to>
                                    </p:set>
                                    <p:animEffect transition="in" filter="fade">
                                      <p:cBhvr>
                                        <p:cTn id="126" dur="500"/>
                                        <p:tgtEl>
                                          <p:spTgt spid="41"/>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42"/>
                                        </p:tgtEl>
                                        <p:attrNameLst>
                                          <p:attrName>style.visibility</p:attrName>
                                        </p:attrNameLst>
                                      </p:cBhvr>
                                      <p:to>
                                        <p:strVal val="visible"/>
                                      </p:to>
                                    </p:set>
                                    <p:animEffect transition="in" filter="fade">
                                      <p:cBhvr>
                                        <p:cTn id="129" dur="500"/>
                                        <p:tgtEl>
                                          <p:spTgt spid="42"/>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43"/>
                                        </p:tgtEl>
                                        <p:attrNameLst>
                                          <p:attrName>style.visibility</p:attrName>
                                        </p:attrNameLst>
                                      </p:cBhvr>
                                      <p:to>
                                        <p:strVal val="visible"/>
                                      </p:to>
                                    </p:set>
                                    <p:animEffect transition="in" filter="fade">
                                      <p:cBhvr>
                                        <p:cTn id="132" dur="500"/>
                                        <p:tgtEl>
                                          <p:spTgt spid="43"/>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44"/>
                                        </p:tgtEl>
                                        <p:attrNameLst>
                                          <p:attrName>style.visibility</p:attrName>
                                        </p:attrNameLst>
                                      </p:cBhvr>
                                      <p:to>
                                        <p:strVal val="visible"/>
                                      </p:to>
                                    </p:set>
                                    <p:animEffect transition="in" filter="fade">
                                      <p:cBhvr>
                                        <p:cTn id="135" dur="500"/>
                                        <p:tgtEl>
                                          <p:spTgt spid="44"/>
                                        </p:tgtEl>
                                      </p:cBhvr>
                                    </p:animEffect>
                                  </p:childTnLst>
                                </p:cTn>
                              </p:par>
                            </p:childTnLst>
                          </p:cTn>
                        </p:par>
                        <p:par>
                          <p:cTn id="136" fill="hold">
                            <p:stCondLst>
                              <p:cond delay="6000"/>
                            </p:stCondLst>
                            <p:childTnLst>
                              <p:par>
                                <p:cTn id="137" presetID="14" presetClass="entr" presetSubtype="10" fill="hold" nodeType="afterEffect">
                                  <p:stCondLst>
                                    <p:cond delay="0"/>
                                  </p:stCondLst>
                                  <p:childTnLst>
                                    <p:set>
                                      <p:cBhvr>
                                        <p:cTn id="138" dur="1" fill="hold">
                                          <p:stCondLst>
                                            <p:cond delay="0"/>
                                          </p:stCondLst>
                                        </p:cTn>
                                        <p:tgtEl>
                                          <p:spTgt spid="131"/>
                                        </p:tgtEl>
                                        <p:attrNameLst>
                                          <p:attrName>style.visibility</p:attrName>
                                        </p:attrNameLst>
                                      </p:cBhvr>
                                      <p:to>
                                        <p:strVal val="visible"/>
                                      </p:to>
                                    </p:set>
                                    <p:animEffect transition="in" filter="randombar(horizontal)">
                                      <p:cBhvr>
                                        <p:cTn id="139" dur="500"/>
                                        <p:tgtEl>
                                          <p:spTgt spid="131"/>
                                        </p:tgtEl>
                                      </p:cBhvr>
                                    </p:animEffect>
                                  </p:childTnLst>
                                </p:cTn>
                              </p:par>
                            </p:childTnLst>
                          </p:cTn>
                        </p:par>
                        <p:par>
                          <p:cTn id="140" fill="hold">
                            <p:stCondLst>
                              <p:cond delay="6500"/>
                            </p:stCondLst>
                            <p:childTnLst>
                              <p:par>
                                <p:cTn id="141" presetID="12" presetClass="entr" presetSubtype="1" fill="hold" grpId="0" nodeType="afterEffect">
                                  <p:stCondLst>
                                    <p:cond delay="0"/>
                                  </p:stCondLst>
                                  <p:childTnLst>
                                    <p:set>
                                      <p:cBhvr>
                                        <p:cTn id="142" dur="1" fill="hold">
                                          <p:stCondLst>
                                            <p:cond delay="0"/>
                                          </p:stCondLst>
                                        </p:cTn>
                                        <p:tgtEl>
                                          <p:spTgt spid="130"/>
                                        </p:tgtEl>
                                        <p:attrNameLst>
                                          <p:attrName>style.visibility</p:attrName>
                                        </p:attrNameLst>
                                      </p:cBhvr>
                                      <p:to>
                                        <p:strVal val="visible"/>
                                      </p:to>
                                    </p:set>
                                    <p:anim calcmode="lin" valueType="num">
                                      <p:cBhvr additive="base">
                                        <p:cTn id="143" dur="1000"/>
                                        <p:tgtEl>
                                          <p:spTgt spid="130"/>
                                        </p:tgtEl>
                                        <p:attrNameLst>
                                          <p:attrName>ppt_y</p:attrName>
                                        </p:attrNameLst>
                                      </p:cBhvr>
                                      <p:tavLst>
                                        <p:tav tm="0">
                                          <p:val>
                                            <p:strVal val="#ppt_y-#ppt_h*1.125000"/>
                                          </p:val>
                                        </p:tav>
                                        <p:tav tm="100000">
                                          <p:val>
                                            <p:strVal val="#ppt_y"/>
                                          </p:val>
                                        </p:tav>
                                      </p:tavLst>
                                    </p:anim>
                                    <p:animEffect transition="in" filter="wipe(down)">
                                      <p:cBhvr>
                                        <p:cTn id="144" dur="1000"/>
                                        <p:tgtEl>
                                          <p:spTgt spid="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animBg="1"/>
      <p:bldP spid="95" grpId="0" animBg="1"/>
      <p:bldP spid="113" grpId="0" animBg="1"/>
      <p:bldP spid="114" grpId="0" animBg="1"/>
      <p:bldP spid="115" grpId="0" animBg="1"/>
      <p:bldP spid="116" grpId="0" animBg="1"/>
      <p:bldP spid="119" grpId="0"/>
      <p:bldP spid="120" grpId="0"/>
      <p:bldP spid="126" grpId="0"/>
      <p:bldP spid="127" grpId="0"/>
      <p:bldP spid="128" grpId="0"/>
      <p:bldP spid="129" grpId="0"/>
      <p:bldP spid="130" grpId="0"/>
      <p:bldP spid="137" grpId="0"/>
      <p:bldP spid="138" grpId="0"/>
      <p:bldP spid="139" grpId="0"/>
      <p:bldP spid="140" grpId="0"/>
      <p:bldP spid="141" grpId="0"/>
      <p:bldP spid="142" grpId="0"/>
      <p:bldP spid="33" grpId="0" animBg="1"/>
      <p:bldP spid="34" grpId="0" animBg="1"/>
      <p:bldP spid="35" grpId="0" animBg="1"/>
      <p:bldP spid="36" grpId="0" animBg="1"/>
      <p:bldP spid="37" grpId="0" animBg="1"/>
      <p:bldP spid="38" grpId="0" animBg="1"/>
      <p:bldP spid="39" grpId="0"/>
      <p:bldP spid="40" grpId="0"/>
      <p:bldP spid="41" grpId="0"/>
      <p:bldP spid="42" grpId="0"/>
      <p:bldP spid="43" grpId="0"/>
      <p:bldP spid="44" grpId="0"/>
      <p:bldP spid="45" grpId="0"/>
      <p:bldP spid="46" grpId="0"/>
      <p:bldP spid="47" grpId="0"/>
      <p:bldP spid="48" grpId="0"/>
      <p:bldP spid="49" grpId="0"/>
      <p:bldP spid="5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56"/>
</p:tagLst>
</file>

<file path=ppt/tags/tag2.xml><?xml version="1.0" encoding="utf-8"?>
<p:tagLst xmlns:a="http://schemas.openxmlformats.org/drawingml/2006/main" xmlns:r="http://schemas.openxmlformats.org/officeDocument/2006/relationships" xmlns:p="http://schemas.openxmlformats.org/presentationml/2006/main">
  <p:tag name="MH" val="20151208221311"/>
  <p:tag name="MH_LIBRARY" val="GRAPHIC"/>
  <p:tag name="MH_TYPE" val="Other"/>
  <p:tag name="MH_ORDER" val="2"/>
</p:tagLst>
</file>

<file path=ppt/tags/tag3.xml><?xml version="1.0" encoding="utf-8"?>
<p:tagLst xmlns:a="http://schemas.openxmlformats.org/drawingml/2006/main" xmlns:r="http://schemas.openxmlformats.org/officeDocument/2006/relationships" xmlns:p="http://schemas.openxmlformats.org/presentationml/2006/main">
  <p:tag name="MH" val="20151208221311"/>
  <p:tag name="MH_LIBRARY" val="GRAPHIC"/>
  <p:tag name="MH_TYPE" val="Other"/>
  <p:tag name="MH_ORDER" val="2"/>
</p:tagLst>
</file>

<file path=ppt/tags/tag4.xml><?xml version="1.0" encoding="utf-8"?>
<p:tagLst xmlns:a="http://schemas.openxmlformats.org/drawingml/2006/main" xmlns:r="http://schemas.openxmlformats.org/officeDocument/2006/relationships" xmlns:p="http://schemas.openxmlformats.org/presentationml/2006/main">
  <p:tag name="MH" val="20151208221311"/>
  <p:tag name="MH_LIBRARY" val="GRAPHIC"/>
  <p:tag name="MH_TYPE" val="Other"/>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51208221311"/>
  <p:tag name="MH_LIBRARY" val="GRAPHIC"/>
  <p:tag name="MH_TYPE" val="Other"/>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 val="20151208221311"/>
  <p:tag name="MH_LIBRARY" val="GRAPHIC"/>
  <p:tag name="MH_TYPE" val="Other"/>
  <p:tag name="MH_ORDER" val="2"/>
</p:tagLst>
</file>

<file path=ppt/tags/tag7.xml><?xml version="1.0" encoding="utf-8"?>
<p:tagLst xmlns:a="http://schemas.openxmlformats.org/drawingml/2006/main" xmlns:r="http://schemas.openxmlformats.org/officeDocument/2006/relationships" xmlns:p="http://schemas.openxmlformats.org/presentationml/2006/main">
  <p:tag name="MH" val="20151208221311"/>
  <p:tag name="MH_LIBRARY" val="GRAPHIC"/>
  <p:tag name="MH_TYPE" val="Other"/>
  <p:tag name="MH_ORDER" val="2"/>
</p:tagLst>
</file>

<file path=ppt/tags/tag8.xml><?xml version="1.0" encoding="utf-8"?>
<p:tagLst xmlns:a="http://schemas.openxmlformats.org/drawingml/2006/main" xmlns:r="http://schemas.openxmlformats.org/officeDocument/2006/relationships" xmlns:p="http://schemas.openxmlformats.org/presentationml/2006/main">
  <p:tag name="MH" val="20151208221311"/>
  <p:tag name="MH_LIBRARY" val="GRAPHIC"/>
  <p:tag name="MH_TYPE" val="Other"/>
  <p:tag name="MH_ORDER" val="2"/>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E7E6E6"/>
      </a:lt2>
      <a:accent1>
        <a:srgbClr val="0073C3"/>
      </a:accent1>
      <a:accent2>
        <a:srgbClr val="01B0F1"/>
      </a:accent2>
      <a:accent3>
        <a:srgbClr val="0073C3"/>
      </a:accent3>
      <a:accent4>
        <a:srgbClr val="01B0F1"/>
      </a:accent4>
      <a:accent5>
        <a:srgbClr val="0073C3"/>
      </a:accent5>
      <a:accent6>
        <a:srgbClr val="01B0F1"/>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779</TotalTime>
  <Words>3655</Words>
  <Application>Microsoft Office PowerPoint</Application>
  <PresentationFormat>全屏显示(16:9)</PresentationFormat>
  <Paragraphs>418</Paragraphs>
  <Slides>37</Slides>
  <Notes>37</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37</vt:i4>
      </vt:variant>
    </vt:vector>
  </HeadingPairs>
  <TitlesOfParts>
    <vt:vector size="47" baseType="lpstr">
      <vt:lpstr>宋体</vt:lpstr>
      <vt:lpstr>微软雅黑</vt:lpstr>
      <vt:lpstr>造字工房悦黑（非商用）常规体</vt:lpstr>
      <vt:lpstr>Agency FB</vt:lpstr>
      <vt:lpstr>Arial</vt:lpstr>
      <vt:lpstr>Calibri</vt:lpstr>
      <vt:lpstr>Calibri Light</vt:lpstr>
      <vt:lpstr>Impact</vt:lpstr>
      <vt:lpstr>Office 主题​​</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焦广才</cp:lastModifiedBy>
  <cp:revision>4</cp:revision>
  <dcterms:created xsi:type="dcterms:W3CDTF">2015-12-26T16:30:42Z</dcterms:created>
  <dcterms:modified xsi:type="dcterms:W3CDTF">2020-01-19T07:39:36Z</dcterms:modified>
</cp:coreProperties>
</file>

<file path=docProps/thumbnail.jpeg>
</file>